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7CE98-B93D-451C-B89D-6452E3632D48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9AEC1-787C-46DD-A6C8-A312FA8DA2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주님의 뜻을 이루소서 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456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304800"/>
            <a:ext cx="56388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 </a:t>
            </a:r>
            <a:r>
              <a:rPr lang="en-US" b="1" dirty="0" err="1" smtClean="0"/>
              <a:t>küxü</a:t>
            </a:r>
            <a:r>
              <a:rPr lang="en-US" b="1" dirty="0" smtClean="0"/>
              <a:t> </a:t>
            </a:r>
            <a:r>
              <a:rPr lang="en-US" b="1" dirty="0" err="1" smtClean="0"/>
              <a:t>pesü</a:t>
            </a:r>
            <a:r>
              <a:rPr lang="en-US" b="1" dirty="0" smtClean="0"/>
              <a:t> O </a:t>
            </a:r>
            <a:r>
              <a:rPr lang="en-US" b="1" dirty="0" err="1" smtClean="0"/>
              <a:t>ghoshi</a:t>
            </a:r>
            <a:r>
              <a:rPr lang="en-US" b="1" dirty="0" smtClean="0"/>
              <a:t> lo</a:t>
            </a:r>
            <a:r>
              <a:rPr lang="en-US" b="1" dirty="0" smtClean="0"/>
              <a:t>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828800"/>
            <a:ext cx="5638800" cy="38862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küxü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pesü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ghoshi</a:t>
            </a:r>
            <a:r>
              <a:rPr lang="en-US" sz="2000" b="1" dirty="0" smtClean="0">
                <a:solidFill>
                  <a:schemeClr val="tx1"/>
                </a:solidFill>
              </a:rPr>
              <a:t> lo! No </a:t>
            </a:r>
            <a:r>
              <a:rPr lang="en-US" sz="2000" b="1" dirty="0" err="1" smtClean="0">
                <a:solidFill>
                  <a:schemeClr val="tx1"/>
                </a:solidFill>
              </a:rPr>
              <a:t>Alih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kümlau</a:t>
            </a:r>
            <a:r>
              <a:rPr lang="en-US" sz="2000" b="1" dirty="0" smtClean="0">
                <a:solidFill>
                  <a:schemeClr val="tx1"/>
                </a:solidFill>
              </a:rPr>
              <a:t>, Ni </a:t>
            </a:r>
            <a:r>
              <a:rPr lang="en-US" sz="2000" b="1" dirty="0" err="1" smtClean="0">
                <a:solidFill>
                  <a:schemeClr val="tx1"/>
                </a:solidFill>
              </a:rPr>
              <a:t>Aghani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kughulo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ghoshi</a:t>
            </a:r>
            <a:r>
              <a:rPr lang="en-US" sz="2000" b="1" dirty="0" smtClean="0">
                <a:solidFill>
                  <a:schemeClr val="tx1"/>
                </a:solidFill>
              </a:rPr>
              <a:t> lo; I no </a:t>
            </a:r>
            <a:r>
              <a:rPr lang="en-US" sz="2000" b="1" dirty="0" err="1" smtClean="0">
                <a:solidFill>
                  <a:schemeClr val="tx1"/>
                </a:solidFill>
              </a:rPr>
              <a:t>aghokulu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kheni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küxü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pesü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ghoshi</a:t>
            </a:r>
            <a:r>
              <a:rPr lang="en-US" sz="2000" b="1" dirty="0" smtClean="0">
                <a:solidFill>
                  <a:schemeClr val="tx1"/>
                </a:solidFill>
              </a:rPr>
              <a:t> lo! </a:t>
            </a:r>
            <a:r>
              <a:rPr lang="en-US" sz="2000" b="1" dirty="0" err="1" smtClean="0">
                <a:solidFill>
                  <a:schemeClr val="tx1"/>
                </a:solidFill>
              </a:rPr>
              <a:t>Ampeu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ishino</a:t>
            </a:r>
            <a:r>
              <a:rPr lang="en-US" sz="2000" b="1" dirty="0" smtClean="0">
                <a:solidFill>
                  <a:schemeClr val="tx1"/>
                </a:solidFill>
              </a:rPr>
              <a:t> I </a:t>
            </a:r>
            <a:r>
              <a:rPr lang="en-US" sz="2000" b="1" dirty="0" err="1" smtClean="0">
                <a:solidFill>
                  <a:schemeClr val="tx1"/>
                </a:solidFill>
              </a:rPr>
              <a:t>phulu</a:t>
            </a:r>
            <a:r>
              <a:rPr lang="en-US" sz="2000" b="1" dirty="0" smtClean="0">
                <a:solidFill>
                  <a:schemeClr val="tx1"/>
                </a:solidFill>
              </a:rPr>
              <a:t> lo!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Mürasü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toyi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qhuve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tsülo</a:t>
            </a:r>
            <a:r>
              <a:rPr lang="en-US" sz="2000" b="1" dirty="0" smtClean="0">
                <a:solidFill>
                  <a:schemeClr val="tx1"/>
                </a:solidFill>
              </a:rPr>
              <a:t>; Ni </a:t>
            </a:r>
            <a:r>
              <a:rPr lang="en-US" sz="2000" b="1" dirty="0" err="1" smtClean="0">
                <a:solidFill>
                  <a:schemeClr val="tx1"/>
                </a:solidFill>
              </a:rPr>
              <a:t>Ozülo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pishiqho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ngosi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küxü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pesü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ghoshi</a:t>
            </a:r>
            <a:r>
              <a:rPr lang="en-US" sz="2000" b="1" dirty="0" smtClean="0">
                <a:solidFill>
                  <a:schemeClr val="tx1"/>
                </a:solidFill>
              </a:rPr>
              <a:t> lo! </a:t>
            </a:r>
            <a:r>
              <a:rPr lang="en-US" sz="2000" b="1" dirty="0" err="1" smtClean="0">
                <a:solidFill>
                  <a:schemeClr val="tx1"/>
                </a:solidFill>
              </a:rPr>
              <a:t>Izapu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cheni</a:t>
            </a:r>
            <a:r>
              <a:rPr lang="en-US" sz="2000" b="1" dirty="0" smtClean="0">
                <a:solidFill>
                  <a:schemeClr val="tx1"/>
                </a:solidFill>
              </a:rPr>
              <a:t>, I </a:t>
            </a:r>
            <a:r>
              <a:rPr lang="en-US" sz="2000" b="1" dirty="0" err="1" smtClean="0">
                <a:solidFill>
                  <a:schemeClr val="tx1"/>
                </a:solidFill>
              </a:rPr>
              <a:t>kuphu</a:t>
            </a:r>
            <a:r>
              <a:rPr lang="en-US" sz="2000" b="1" dirty="0" smtClean="0">
                <a:solidFill>
                  <a:schemeClr val="tx1"/>
                </a:solidFill>
              </a:rPr>
              <a:t> lo!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Aküka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kümtsü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likhi</a:t>
            </a:r>
            <a:r>
              <a:rPr lang="en-US" sz="2000" b="1" dirty="0" smtClean="0">
                <a:solidFill>
                  <a:schemeClr val="tx1"/>
                </a:solidFill>
              </a:rPr>
              <a:t>; </a:t>
            </a:r>
            <a:r>
              <a:rPr lang="en-US" sz="2000" b="1" dirty="0" err="1" smtClean="0">
                <a:solidFill>
                  <a:schemeClr val="tx1"/>
                </a:solidFill>
              </a:rPr>
              <a:t>Xakulüü</a:t>
            </a:r>
            <a:r>
              <a:rPr lang="en-US" sz="2000" b="1" dirty="0" smtClean="0">
                <a:solidFill>
                  <a:schemeClr val="tx1"/>
                </a:solidFill>
              </a:rPr>
              <a:t> I </a:t>
            </a:r>
            <a:r>
              <a:rPr lang="en-US" sz="2000" b="1" dirty="0" err="1" smtClean="0">
                <a:solidFill>
                  <a:schemeClr val="tx1"/>
                </a:solidFill>
              </a:rPr>
              <a:t>shipivi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tsülo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küxü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pesü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ghoshi</a:t>
            </a:r>
            <a:r>
              <a:rPr lang="en-US" sz="2000" b="1" dirty="0" smtClean="0">
                <a:solidFill>
                  <a:schemeClr val="tx1"/>
                </a:solidFill>
              </a:rPr>
              <a:t> lo! I </a:t>
            </a:r>
            <a:r>
              <a:rPr lang="en-US" sz="2000" b="1" dirty="0" err="1" smtClean="0">
                <a:solidFill>
                  <a:schemeClr val="tx1"/>
                </a:solidFill>
              </a:rPr>
              <a:t>küxü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kümtsü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tsüva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O </a:t>
            </a:r>
            <a:r>
              <a:rPr lang="en-US" sz="2000" b="1" dirty="0" err="1" smtClean="0">
                <a:solidFill>
                  <a:schemeClr val="tx1"/>
                </a:solidFill>
              </a:rPr>
              <a:t>ghungu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pesü</a:t>
            </a:r>
            <a:r>
              <a:rPr lang="en-US" sz="2000" b="1" dirty="0" smtClean="0">
                <a:solidFill>
                  <a:schemeClr val="tx1"/>
                </a:solidFill>
              </a:rPr>
              <a:t> I </a:t>
            </a:r>
            <a:r>
              <a:rPr lang="en-US" sz="2000" b="1" dirty="0" err="1" smtClean="0">
                <a:solidFill>
                  <a:schemeClr val="tx1"/>
                </a:solidFill>
              </a:rPr>
              <a:t>tchi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tsülo</a:t>
            </a:r>
            <a:r>
              <a:rPr lang="en-US" sz="2000" b="1" dirty="0" smtClean="0">
                <a:solidFill>
                  <a:schemeClr val="tx1"/>
                </a:solidFill>
              </a:rPr>
              <a:t>; </a:t>
            </a:r>
            <a:r>
              <a:rPr lang="en-US" sz="2000" b="1" dirty="0" err="1" smtClean="0">
                <a:solidFill>
                  <a:schemeClr val="tx1"/>
                </a:solidFill>
              </a:rPr>
              <a:t>Khristo</a:t>
            </a:r>
            <a:r>
              <a:rPr lang="en-US" sz="2000" b="1" dirty="0" smtClean="0">
                <a:solidFill>
                  <a:schemeClr val="tx1"/>
                </a:solidFill>
              </a:rPr>
              <a:t> I </a:t>
            </a:r>
            <a:r>
              <a:rPr lang="en-US" sz="2000" b="1" dirty="0" err="1" smtClean="0">
                <a:solidFill>
                  <a:schemeClr val="tx1"/>
                </a:solidFill>
              </a:rPr>
              <a:t>lolo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xü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apelo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108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 küxü pesü O ghoshi lo!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küxü pesü O ghoshi lo! sumi</dc:title>
  <dc:creator>admin</dc:creator>
  <cp:lastModifiedBy>admin</cp:lastModifiedBy>
  <cp:revision>6</cp:revision>
  <dcterms:created xsi:type="dcterms:W3CDTF">2026-08-22T08:05:02Z</dcterms:created>
  <dcterms:modified xsi:type="dcterms:W3CDTF">2026-08-24T16:06:57Z</dcterms:modified>
</cp:coreProperties>
</file>