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54049-7DEF-4816-AFB7-09CF5C62BC75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D631F-C128-468C-BE1D-958AF20282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놀랍다 주님의 큰 은혜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Harul, ce curge din Golgo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"/>
            <a:ext cx="6096000" cy="4571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Harul</a:t>
            </a:r>
            <a:r>
              <a:rPr lang="en-US" b="1" dirty="0" smtClean="0"/>
              <a:t>, </a:t>
            </a:r>
            <a:r>
              <a:rPr lang="en-US" b="1" dirty="0" err="1" smtClean="0"/>
              <a:t>ce</a:t>
            </a:r>
            <a:r>
              <a:rPr lang="en-US" b="1" dirty="0" smtClean="0"/>
              <a:t> </a:t>
            </a:r>
            <a:r>
              <a:rPr lang="en-US" b="1" dirty="0" err="1" smtClean="0"/>
              <a:t>curge</a:t>
            </a:r>
            <a:r>
              <a:rPr lang="en-US" b="1" dirty="0" smtClean="0"/>
              <a:t> din </a:t>
            </a:r>
            <a:r>
              <a:rPr lang="en-US" b="1" dirty="0" err="1" smtClean="0"/>
              <a:t>Golgota</a:t>
            </a:r>
            <a:r>
              <a:rPr lang="en-US" b="1" dirty="0" smtClean="0"/>
              <a:t> 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85800"/>
            <a:ext cx="9144000" cy="3429000"/>
          </a:xfrm>
        </p:spPr>
        <p:txBody>
          <a:bodyPr numCol="2">
            <a:noAutofit/>
          </a:bodyPr>
          <a:lstStyle/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1. Harul ce curge din Golgota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M-a mântuit, m-a fericit;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Aici, Isus a fost morţii dat,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Păcatul meu El l-a ispăşit.</a:t>
            </a:r>
          </a:p>
          <a:p>
            <a:pPr algn="l"/>
            <a:endParaRPr lang="vi-VN" sz="1800" b="1" dirty="0" smtClean="0">
              <a:solidFill>
                <a:schemeClr val="tx1"/>
              </a:solidFill>
            </a:endParaRPr>
          </a:p>
          <a:p>
            <a:pPr algn="l"/>
            <a:r>
              <a:rPr lang="vi-VN" sz="1800" b="1" dirty="0" smtClean="0">
                <a:solidFill>
                  <a:srgbClr val="FF0000"/>
                </a:solidFill>
              </a:rPr>
              <a:t>R</a:t>
            </a:r>
            <a:r>
              <a:rPr lang="en-US" sz="1800" b="1" dirty="0" err="1" smtClean="0">
                <a:solidFill>
                  <a:srgbClr val="FF0000"/>
                </a:solidFill>
              </a:rPr>
              <a:t>ef</a:t>
            </a:r>
            <a:r>
              <a:rPr lang="vi-VN" sz="1800" b="1" dirty="0" smtClean="0">
                <a:solidFill>
                  <a:srgbClr val="FF0000"/>
                </a:solidFill>
              </a:rPr>
              <a:t>: </a:t>
            </a:r>
          </a:p>
          <a:p>
            <a:pPr algn="l"/>
            <a:r>
              <a:rPr lang="vi-VN" sz="1800" b="1" dirty="0" smtClean="0">
                <a:solidFill>
                  <a:srgbClr val="FF0000"/>
                </a:solidFill>
              </a:rPr>
              <a:t>Harul, harul,</a:t>
            </a:r>
          </a:p>
          <a:p>
            <a:pPr algn="l"/>
            <a:r>
              <a:rPr lang="vi-VN" sz="1800" b="1" dirty="0" smtClean="0">
                <a:solidFill>
                  <a:srgbClr val="FF0000"/>
                </a:solidFill>
              </a:rPr>
              <a:t>Harul e darul nemeritat!</a:t>
            </a:r>
          </a:p>
          <a:p>
            <a:pPr algn="l"/>
            <a:r>
              <a:rPr lang="vi-VN" sz="1800" b="1" dirty="0" smtClean="0">
                <a:solidFill>
                  <a:srgbClr val="FF0000"/>
                </a:solidFill>
              </a:rPr>
              <a:t>Harul, harul,</a:t>
            </a:r>
          </a:p>
          <a:p>
            <a:pPr algn="l"/>
            <a:r>
              <a:rPr lang="vi-VN" sz="1800" b="1" dirty="0" smtClean="0">
                <a:solidFill>
                  <a:srgbClr val="FF0000"/>
                </a:solidFill>
              </a:rPr>
              <a:t>Pe veci cu Dumnezeu m-a-mpăcat!</a:t>
            </a:r>
          </a:p>
          <a:p>
            <a:pPr algn="l"/>
            <a:endParaRPr lang="vi-VN" sz="1800" b="1" dirty="0" smtClean="0">
              <a:solidFill>
                <a:schemeClr val="tx1"/>
              </a:solidFill>
            </a:endParaRP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2. Am fost robit de al meu păcat,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Ce m-apăsat, m-a chinuit;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Dar la Isus eu am alergat,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El mi-a dat pacea, m-a izbăvit.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vi-VN" sz="1800" b="1" dirty="0" smtClean="0">
              <a:solidFill>
                <a:schemeClr val="tx1"/>
              </a:solidFill>
            </a:endParaRP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3. Tu, dragul meu, astăzi ești chemat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Să vii la El, să fii iertat;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Pleacă-ți genunchii și inima,</a:t>
            </a:r>
          </a:p>
          <a:p>
            <a:pPr algn="l"/>
            <a:r>
              <a:rPr lang="vi-VN" sz="1800" b="1" dirty="0" smtClean="0">
                <a:solidFill>
                  <a:schemeClr val="tx1"/>
                </a:solidFill>
              </a:rPr>
              <a:t>Prin harul Său, tu vei fi salvat.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119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Harul, ce curge din Golgota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Harul ce curge prin Golgota ROMANIA</dc:title>
  <dc:creator>admin</dc:creator>
  <cp:lastModifiedBy>admin</cp:lastModifiedBy>
  <cp:revision>7</cp:revision>
  <dcterms:created xsi:type="dcterms:W3CDTF">2026-08-10T18:42:08Z</dcterms:created>
  <dcterms:modified xsi:type="dcterms:W3CDTF">2026-08-11T16:32:50Z</dcterms:modified>
</cp:coreProperties>
</file>