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2EF6E-7A3C-4705-855D-2C021B650162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2EF6E-7A3C-4705-855D-2C021B650162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D2E62-C39D-414F-8986-9FA5CF59C4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allelujah For the Cross1 copy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Hallelujah For the Cro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57200"/>
            <a:ext cx="5334000" cy="533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Hallelujah </a:t>
            </a:r>
            <a:r>
              <a:rPr lang="en-US" b="1" dirty="0">
                <a:solidFill>
                  <a:schemeClr val="bg1"/>
                </a:solidFill>
              </a:rPr>
              <a:t>For the Cross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0"/>
            <a:ext cx="5410200" cy="4419600"/>
          </a:xfrm>
        </p:spPr>
        <p:txBody>
          <a:bodyPr numCol="1">
            <a:noAutofit/>
          </a:bodyPr>
          <a:lstStyle/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1. The cross it </a:t>
            </a:r>
            <a:r>
              <a:rPr lang="en-US" sz="1600" b="1" dirty="0" err="1" smtClean="0">
                <a:solidFill>
                  <a:schemeClr val="bg1"/>
                </a:solidFill>
              </a:rPr>
              <a:t>standeth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fast Hallelujah</a:t>
            </a:r>
            <a:r>
              <a:rPr lang="en-US" sz="1600" b="1" dirty="0" smtClean="0">
                <a:solidFill>
                  <a:schemeClr val="bg1"/>
                </a:solidFill>
              </a:rPr>
              <a:t>, hallelujah!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Defying </a:t>
            </a:r>
            <a:r>
              <a:rPr lang="en-US" sz="1600" b="1" dirty="0" smtClean="0">
                <a:solidFill>
                  <a:schemeClr val="bg1"/>
                </a:solidFill>
              </a:rPr>
              <a:t>every blast Hallelujah</a:t>
            </a:r>
            <a:r>
              <a:rPr lang="en-US" sz="1600" b="1" dirty="0" smtClean="0">
                <a:solidFill>
                  <a:schemeClr val="bg1"/>
                </a:solidFill>
              </a:rPr>
              <a:t>, hallelujah!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The winds of hell have blown</a:t>
            </a:r>
            <a:r>
              <a:rPr lang="en-US" sz="1600" b="1" dirty="0" smtClean="0">
                <a:solidFill>
                  <a:schemeClr val="bg1"/>
                </a:solidFill>
              </a:rPr>
              <a:t>, The </a:t>
            </a:r>
            <a:r>
              <a:rPr lang="en-US" sz="1600" b="1" dirty="0" smtClean="0">
                <a:solidFill>
                  <a:schemeClr val="bg1"/>
                </a:solidFill>
              </a:rPr>
              <a:t>world its hate hath shown,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Yet it is not </a:t>
            </a:r>
            <a:r>
              <a:rPr lang="en-US" sz="1600" b="1" dirty="0" smtClean="0">
                <a:solidFill>
                  <a:schemeClr val="bg1"/>
                </a:solidFill>
              </a:rPr>
              <a:t>overthrown, Hallelujah </a:t>
            </a:r>
            <a:r>
              <a:rPr lang="en-US" sz="1600" b="1" dirty="0" smtClean="0">
                <a:solidFill>
                  <a:schemeClr val="bg1"/>
                </a:solidFill>
              </a:rPr>
              <a:t>for the cross!</a:t>
            </a: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Refrain: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Hallelujah, </a:t>
            </a:r>
            <a:r>
              <a:rPr lang="en-US" sz="1600" b="1" dirty="0" smtClean="0">
                <a:solidFill>
                  <a:srgbClr val="FF0000"/>
                </a:solidFill>
              </a:rPr>
              <a:t>hallelujah, hallelujah </a:t>
            </a:r>
            <a:r>
              <a:rPr lang="en-US" sz="1600" b="1" dirty="0" smtClean="0">
                <a:solidFill>
                  <a:srgbClr val="FF0000"/>
                </a:solidFill>
              </a:rPr>
              <a:t>for the cross;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Hallelujah, hallelujah</a:t>
            </a:r>
            <a:r>
              <a:rPr lang="en-US" sz="1600" b="1" dirty="0" smtClean="0">
                <a:solidFill>
                  <a:srgbClr val="FF0000"/>
                </a:solidFill>
              </a:rPr>
              <a:t>, it </a:t>
            </a:r>
            <a:r>
              <a:rPr lang="en-US" sz="1600" b="1" dirty="0" smtClean="0">
                <a:solidFill>
                  <a:srgbClr val="FF0000"/>
                </a:solidFill>
              </a:rPr>
              <a:t>shall never suffer loss!</a:t>
            </a: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2. It is the old cross </a:t>
            </a:r>
            <a:r>
              <a:rPr lang="en-US" sz="1600" b="1" dirty="0" smtClean="0">
                <a:solidFill>
                  <a:schemeClr val="bg1"/>
                </a:solidFill>
              </a:rPr>
              <a:t>still Hallelujah</a:t>
            </a:r>
            <a:r>
              <a:rPr lang="en-US" sz="1600" b="1" dirty="0" smtClean="0">
                <a:solidFill>
                  <a:schemeClr val="bg1"/>
                </a:solidFill>
              </a:rPr>
              <a:t>, hallelujah!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Its triumph let us </a:t>
            </a:r>
            <a:r>
              <a:rPr lang="en-US" sz="1600" b="1" dirty="0" smtClean="0">
                <a:solidFill>
                  <a:schemeClr val="bg1"/>
                </a:solidFill>
              </a:rPr>
              <a:t>tell Hallelujah</a:t>
            </a:r>
            <a:r>
              <a:rPr lang="en-US" sz="1600" b="1" dirty="0" smtClean="0">
                <a:solidFill>
                  <a:schemeClr val="bg1"/>
                </a:solidFill>
              </a:rPr>
              <a:t>, hallelujah!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The grace of God here </a:t>
            </a:r>
            <a:r>
              <a:rPr lang="en-US" sz="1600" b="1" dirty="0" smtClean="0">
                <a:solidFill>
                  <a:schemeClr val="bg1"/>
                </a:solidFill>
              </a:rPr>
              <a:t>shone Thru </a:t>
            </a:r>
            <a:r>
              <a:rPr lang="en-US" sz="1600" b="1" dirty="0" smtClean="0">
                <a:solidFill>
                  <a:schemeClr val="bg1"/>
                </a:solidFill>
              </a:rPr>
              <a:t>Christ, the blessed Son,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Who did for sin </a:t>
            </a:r>
            <a:r>
              <a:rPr lang="en-US" sz="1600" b="1" dirty="0" smtClean="0">
                <a:solidFill>
                  <a:schemeClr val="bg1"/>
                </a:solidFill>
              </a:rPr>
              <a:t>atone, Hallelujah </a:t>
            </a:r>
            <a:r>
              <a:rPr lang="en-US" sz="1600" b="1" dirty="0" smtClean="0">
                <a:solidFill>
                  <a:schemeClr val="bg1"/>
                </a:solidFill>
              </a:rPr>
              <a:t>for the cross!</a:t>
            </a: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3. </a:t>
            </a:r>
            <a:r>
              <a:rPr lang="en-US" sz="1600" b="1" dirty="0" err="1" smtClean="0">
                <a:solidFill>
                  <a:schemeClr val="bg1"/>
                </a:solidFill>
              </a:rPr>
              <a:t>'Twas</a:t>
            </a:r>
            <a:r>
              <a:rPr lang="en-US" sz="1600" b="1" dirty="0" smtClean="0">
                <a:solidFill>
                  <a:schemeClr val="bg1"/>
                </a:solidFill>
              </a:rPr>
              <a:t> here the debt was </a:t>
            </a:r>
            <a:r>
              <a:rPr lang="en-US" sz="1600" b="1" dirty="0" smtClean="0">
                <a:solidFill>
                  <a:schemeClr val="bg1"/>
                </a:solidFill>
              </a:rPr>
              <a:t>paid Hallelujah</a:t>
            </a:r>
            <a:r>
              <a:rPr lang="en-US" sz="1600" b="1" dirty="0" smtClean="0">
                <a:solidFill>
                  <a:schemeClr val="bg1"/>
                </a:solidFill>
              </a:rPr>
              <a:t>, hallelujah!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Our sins on Jesus </a:t>
            </a:r>
            <a:r>
              <a:rPr lang="en-US" sz="1600" b="1" dirty="0" smtClean="0">
                <a:solidFill>
                  <a:schemeClr val="bg1"/>
                </a:solidFill>
              </a:rPr>
              <a:t>laid Hallelujah</a:t>
            </a:r>
            <a:r>
              <a:rPr lang="en-US" sz="1600" b="1" dirty="0" smtClean="0">
                <a:solidFill>
                  <a:schemeClr val="bg1"/>
                </a:solidFill>
              </a:rPr>
              <a:t>, hallelujah!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So round the cross we </a:t>
            </a:r>
            <a:r>
              <a:rPr lang="en-US" sz="1600" b="1" dirty="0" smtClean="0">
                <a:solidFill>
                  <a:schemeClr val="bg1"/>
                </a:solidFill>
              </a:rPr>
              <a:t>sing Of </a:t>
            </a:r>
            <a:r>
              <a:rPr lang="en-US" sz="1600" b="1" dirty="0" smtClean="0">
                <a:solidFill>
                  <a:schemeClr val="bg1"/>
                </a:solidFill>
              </a:rPr>
              <a:t>Christ, our offering,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Of Christ, our living </a:t>
            </a:r>
            <a:r>
              <a:rPr lang="en-US" sz="1600" b="1" dirty="0" smtClean="0">
                <a:solidFill>
                  <a:schemeClr val="bg1"/>
                </a:solidFill>
              </a:rPr>
              <a:t>King, Hallelujah </a:t>
            </a:r>
            <a:r>
              <a:rPr lang="en-US" sz="1600" b="1" dirty="0" smtClean="0">
                <a:solidFill>
                  <a:schemeClr val="bg1"/>
                </a:solidFill>
              </a:rPr>
              <a:t>for the cross!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3917</TotalTime>
  <Words>158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Hallelujah For the Cross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Hallelujah For the Cross</dc:title>
  <dc:creator>admin</dc:creator>
  <cp:lastModifiedBy>admin</cp:lastModifiedBy>
  <cp:revision>6</cp:revision>
  <dcterms:created xsi:type="dcterms:W3CDTF">2026-08-01T22:31:04Z</dcterms:created>
  <dcterms:modified xsi:type="dcterms:W3CDTF">2026-08-04T15:58:36Z</dcterms:modified>
</cp:coreProperties>
</file>