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3C028-B508-44F6-A0D4-946F1F6BB616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56233-28ED-4160-87EB-34AEEA9386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allelujah For the Cross1 copy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Halleluja, rühmt das Kre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"/>
            <a:ext cx="6096000" cy="5333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Halleluja</a:t>
            </a:r>
            <a:r>
              <a:rPr lang="en-US" b="1" dirty="0" smtClean="0"/>
              <a:t>, </a:t>
            </a:r>
            <a:r>
              <a:rPr lang="en-US" b="1" dirty="0" err="1" smtClean="0"/>
              <a:t>rühmt</a:t>
            </a:r>
            <a:r>
              <a:rPr lang="en-US" b="1" dirty="0" smtClean="0"/>
              <a:t> das </a:t>
            </a:r>
            <a:r>
              <a:rPr lang="en-US" b="1" dirty="0" err="1" smtClean="0"/>
              <a:t>Kreuz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85800"/>
            <a:ext cx="5791200" cy="4267200"/>
          </a:xfrm>
        </p:spPr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stehet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fest,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wild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Sturm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auch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bläst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Die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Höll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erhebt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Haupt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droht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die Welt und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schnaubt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keiner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raubt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rühmt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Ref.: 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Halleluja</a:t>
            </a:r>
            <a:r>
              <a:rPr lang="en-US" sz="1800" b="1" dirty="0" smtClean="0">
                <a:solidFill>
                  <a:srgbClr val="FF0000"/>
                </a:solidFill>
              </a:rPr>
              <a:t>! </a:t>
            </a:r>
            <a:r>
              <a:rPr lang="en-US" sz="1800" b="1" dirty="0" err="1" smtClean="0">
                <a:solidFill>
                  <a:srgbClr val="FF0000"/>
                </a:solidFill>
              </a:rPr>
              <a:t>Halleluja</a:t>
            </a:r>
            <a:r>
              <a:rPr lang="en-US" sz="1800" b="1" dirty="0" smtClean="0">
                <a:solidFill>
                  <a:srgbClr val="FF0000"/>
                </a:solidFill>
              </a:rPr>
              <a:t>!  </a:t>
            </a:r>
            <a:r>
              <a:rPr lang="en-US" sz="1800" b="1" dirty="0" err="1" smtClean="0">
                <a:solidFill>
                  <a:srgbClr val="FF0000"/>
                </a:solidFill>
              </a:rPr>
              <a:t>Halleluja</a:t>
            </a:r>
            <a:r>
              <a:rPr lang="en-US" sz="1800" b="1" dirty="0" smtClean="0">
                <a:solidFill>
                  <a:srgbClr val="FF0000"/>
                </a:solidFill>
              </a:rPr>
              <a:t>! </a:t>
            </a:r>
            <a:r>
              <a:rPr lang="en-US" sz="1800" b="1" dirty="0" err="1" smtClean="0">
                <a:solidFill>
                  <a:srgbClr val="FF0000"/>
                </a:solidFill>
              </a:rPr>
              <a:t>Rühmt</a:t>
            </a:r>
            <a:r>
              <a:rPr lang="en-US" sz="1800" b="1" dirty="0" smtClean="0">
                <a:solidFill>
                  <a:srgbClr val="FF0000"/>
                </a:solidFill>
              </a:rPr>
              <a:t> das </a:t>
            </a:r>
            <a:r>
              <a:rPr lang="en-US" sz="1800" b="1" dirty="0" err="1" smtClean="0">
                <a:solidFill>
                  <a:srgbClr val="FF0000"/>
                </a:solidFill>
              </a:rPr>
              <a:t>Kreuz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Halleluja</a:t>
            </a:r>
            <a:r>
              <a:rPr lang="en-US" sz="1800" b="1" dirty="0" smtClean="0">
                <a:solidFill>
                  <a:srgbClr val="FF0000"/>
                </a:solidFill>
              </a:rPr>
              <a:t>! </a:t>
            </a:r>
            <a:r>
              <a:rPr lang="en-US" sz="1800" b="1" dirty="0" err="1" smtClean="0">
                <a:solidFill>
                  <a:srgbClr val="FF0000"/>
                </a:solidFill>
              </a:rPr>
              <a:t>Halleluja</a:t>
            </a:r>
            <a:r>
              <a:rPr lang="en-US" sz="1800" b="1" dirty="0" smtClean="0">
                <a:solidFill>
                  <a:srgbClr val="FF0000"/>
                </a:solidFill>
              </a:rPr>
              <a:t>!  </a:t>
            </a:r>
            <a:r>
              <a:rPr lang="en-US" sz="1800" b="1" dirty="0" err="1" smtClean="0">
                <a:solidFill>
                  <a:srgbClr val="FF0000"/>
                </a:solidFill>
              </a:rPr>
              <a:t>Ewig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steht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uns</a:t>
            </a:r>
            <a:r>
              <a:rPr lang="en-US" sz="1800" b="1" dirty="0" smtClean="0">
                <a:solidFill>
                  <a:srgbClr val="FF0000"/>
                </a:solidFill>
              </a:rPr>
              <a:t> fest das </a:t>
            </a:r>
            <a:r>
              <a:rPr lang="en-US" sz="1800" b="1" dirty="0" err="1" smtClean="0">
                <a:solidFill>
                  <a:srgbClr val="FF0000"/>
                </a:solidFill>
              </a:rPr>
              <a:t>Kreuz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alte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ist's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noch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triumphieret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doch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Am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ward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vollbracht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was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Gott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Lieb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erdacht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Sünder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selig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macht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rühmt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O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rühmt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Kreuzes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Kraft,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Die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neue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Menschen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schafft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unsre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Zier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unser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Kriegspanier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siegen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wir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Halleluja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rühmt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das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Kreuz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161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Halleluja, rühmt das Kreuz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Kreuz, es stehet fest GERMAN</dc:title>
  <dc:creator>admin</dc:creator>
  <cp:lastModifiedBy>admin</cp:lastModifiedBy>
  <cp:revision>12</cp:revision>
  <dcterms:created xsi:type="dcterms:W3CDTF">2026-08-01T22:55:26Z</dcterms:created>
  <dcterms:modified xsi:type="dcterms:W3CDTF">2026-08-03T14:47:08Z</dcterms:modified>
</cp:coreProperties>
</file>