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snapVertSplitter="1" vertBarState="minimized" horzBarState="maximized"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362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1A60F0-182D-4440-9EC5-BED8847B7A9E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C8B216-CE18-460E-9E67-3296921A32F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1A60F0-182D-4440-9EC5-BED8847B7A9E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C8B216-CE18-460E-9E67-3296921A32F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1A60F0-182D-4440-9EC5-BED8847B7A9E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C8B216-CE18-460E-9E67-3296921A32F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1A60F0-182D-4440-9EC5-BED8847B7A9E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C8B216-CE18-460E-9E67-3296921A32F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1A60F0-182D-4440-9EC5-BED8847B7A9E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C8B216-CE18-460E-9E67-3296921A32F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1A60F0-182D-4440-9EC5-BED8847B7A9E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C8B216-CE18-460E-9E67-3296921A32F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1A60F0-182D-4440-9EC5-BED8847B7A9E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C8B216-CE18-460E-9E67-3296921A32F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1A60F0-182D-4440-9EC5-BED8847B7A9E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C8B216-CE18-460E-9E67-3296921A32F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1A60F0-182D-4440-9EC5-BED8847B7A9E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C8B216-CE18-460E-9E67-3296921A32F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1A60F0-182D-4440-9EC5-BED8847B7A9E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C8B216-CE18-460E-9E67-3296921A32F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1A60F0-182D-4440-9EC5-BED8847B7A9E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C8B216-CE18-460E-9E67-3296921A32F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audio" Target="../media/audio1.wav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1A60F0-182D-4440-9EC5-BED8847B7A9E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C8B216-CE18-460E-9E67-3296921A32F2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6" descr="Hallelujah For the Cross1 copy.jpg"/>
          <p:cNvPicPr>
            <a:picLocks noChangeAspect="1"/>
          </p:cNvPicPr>
          <p:nvPr userDrawn="1"/>
        </p:nvPicPr>
        <p:blipFill>
          <a:blip r:embed="rId14">
            <a:lum bright="50000"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>
                                      <p:cBhvr override="childStyle">
                                        <p:cTn id="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3" name="Haleluya Buat Sali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362200" y="381000"/>
            <a:ext cx="4495800" cy="533399"/>
          </a:xfrm>
        </p:spPr>
        <p:txBody>
          <a:bodyPr>
            <a:normAutofit fontScale="90000"/>
          </a:bodyPr>
          <a:lstStyle/>
          <a:p>
            <a:r>
              <a:rPr lang="en-US" b="1" dirty="0" err="1"/>
              <a:t>Haleluya</a:t>
            </a:r>
            <a:r>
              <a:rPr lang="en-US" b="1" dirty="0"/>
              <a:t> </a:t>
            </a:r>
            <a:r>
              <a:rPr lang="en-US" b="1" dirty="0" err="1"/>
              <a:t>Buat</a:t>
            </a:r>
            <a:r>
              <a:rPr lang="en-US" b="1" dirty="0"/>
              <a:t> </a:t>
            </a:r>
            <a:r>
              <a:rPr lang="en-US" b="1" dirty="0" err="1" smtClean="0"/>
              <a:t>Salib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1371600"/>
            <a:ext cx="5410200" cy="3733800"/>
          </a:xfrm>
        </p:spPr>
        <p:txBody>
          <a:bodyPr>
            <a:noAutofit/>
          </a:bodyPr>
          <a:lstStyle/>
          <a:p>
            <a:pPr algn="l"/>
            <a:r>
              <a:rPr lang="en-US" sz="2000" b="1" dirty="0" smtClean="0">
                <a:solidFill>
                  <a:schemeClr val="tx1"/>
                </a:solidFill>
              </a:rPr>
              <a:t>1. </a:t>
            </a:r>
            <a:r>
              <a:rPr lang="en-US" sz="2000" b="1" dirty="0" err="1" smtClean="0">
                <a:solidFill>
                  <a:schemeClr val="tx1"/>
                </a:solidFill>
              </a:rPr>
              <a:t>Tegaklah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salib-Nya</a:t>
            </a:r>
            <a:r>
              <a:rPr lang="en-US" sz="2000" b="1" dirty="0" smtClean="0">
                <a:solidFill>
                  <a:schemeClr val="tx1"/>
                </a:solidFill>
              </a:rPr>
              <a:t>, </a:t>
            </a:r>
            <a:r>
              <a:rPr lang="en-US" sz="2000" b="1" dirty="0" err="1" smtClean="0">
                <a:solidFill>
                  <a:schemeClr val="tx1"/>
                </a:solidFill>
              </a:rPr>
              <a:t>Haleluya</a:t>
            </a:r>
            <a:r>
              <a:rPr lang="en-US" sz="2000" b="1" dirty="0" smtClean="0">
                <a:solidFill>
                  <a:schemeClr val="tx1"/>
                </a:solidFill>
              </a:rPr>
              <a:t>! </a:t>
            </a:r>
            <a:r>
              <a:rPr lang="en-US" sz="2000" b="1" dirty="0" err="1" smtClean="0">
                <a:solidFill>
                  <a:schemeClr val="tx1"/>
                </a:solidFill>
              </a:rPr>
              <a:t>Haleluya</a:t>
            </a:r>
            <a:r>
              <a:rPr lang="en-US" sz="2000" b="1" dirty="0" smtClean="0">
                <a:solidFill>
                  <a:schemeClr val="tx1"/>
                </a:solidFill>
              </a:rPr>
              <a:t>!</a:t>
            </a:r>
          </a:p>
          <a:p>
            <a:pPr algn="l"/>
            <a:r>
              <a:rPr lang="en-US" sz="2000" b="1" dirty="0" err="1" smtClean="0">
                <a:solidFill>
                  <a:schemeClr val="tx1"/>
                </a:solidFill>
              </a:rPr>
              <a:t>Menahan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serangan</a:t>
            </a:r>
            <a:r>
              <a:rPr lang="en-US" sz="2000" b="1" dirty="0" smtClean="0">
                <a:solidFill>
                  <a:schemeClr val="tx1"/>
                </a:solidFill>
              </a:rPr>
              <a:t>, </a:t>
            </a:r>
            <a:r>
              <a:rPr lang="en-US" sz="2000" b="1" dirty="0" err="1" smtClean="0">
                <a:solidFill>
                  <a:schemeClr val="tx1"/>
                </a:solidFill>
              </a:rPr>
              <a:t>Haleluya</a:t>
            </a:r>
            <a:r>
              <a:rPr lang="en-US" sz="2000" b="1" dirty="0" smtClean="0">
                <a:solidFill>
                  <a:schemeClr val="tx1"/>
                </a:solidFill>
              </a:rPr>
              <a:t>! </a:t>
            </a:r>
            <a:r>
              <a:rPr lang="en-US" sz="2000" b="1" dirty="0" err="1" smtClean="0">
                <a:solidFill>
                  <a:schemeClr val="tx1"/>
                </a:solidFill>
              </a:rPr>
              <a:t>Haleluya</a:t>
            </a:r>
            <a:r>
              <a:rPr lang="en-US" sz="2000" b="1" dirty="0" smtClean="0">
                <a:solidFill>
                  <a:schemeClr val="tx1"/>
                </a:solidFill>
              </a:rPr>
              <a:t>!</a:t>
            </a:r>
          </a:p>
          <a:p>
            <a:pPr algn="l"/>
            <a:r>
              <a:rPr lang="en-US" sz="2000" b="1" dirty="0" err="1" smtClean="0">
                <a:solidFill>
                  <a:schemeClr val="tx1"/>
                </a:solidFill>
              </a:rPr>
              <a:t>Kuasa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maut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menggeram</a:t>
            </a:r>
            <a:r>
              <a:rPr lang="en-US" sz="2000" b="1" dirty="0" smtClean="0">
                <a:solidFill>
                  <a:schemeClr val="tx1"/>
                </a:solidFill>
              </a:rPr>
              <a:t>, </a:t>
            </a:r>
            <a:r>
              <a:rPr lang="en-US" sz="2000" b="1" dirty="0" err="1" smtClean="0">
                <a:solidFill>
                  <a:schemeClr val="tx1"/>
                </a:solidFill>
              </a:rPr>
              <a:t>burmi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jadi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seram</a:t>
            </a:r>
            <a:r>
              <a:rPr lang="en-US" sz="2000" b="1" dirty="0" smtClean="0">
                <a:solidFill>
                  <a:schemeClr val="tx1"/>
                </a:solidFill>
              </a:rPr>
              <a:t>,</a:t>
            </a:r>
          </a:p>
          <a:p>
            <a:pPr algn="l"/>
            <a:r>
              <a:rPr lang="en-US" sz="2000" b="1" dirty="0" err="1" smtClean="0">
                <a:solidFill>
                  <a:schemeClr val="tx1"/>
                </a:solidFill>
              </a:rPr>
              <a:t>salib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takkan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redam</a:t>
            </a:r>
            <a:r>
              <a:rPr lang="en-US" sz="2000" b="1" dirty="0" smtClean="0">
                <a:solidFill>
                  <a:schemeClr val="tx1"/>
                </a:solidFill>
              </a:rPr>
              <a:t>, </a:t>
            </a:r>
            <a:r>
              <a:rPr lang="en-US" sz="2000" b="1" dirty="0" err="1" smtClean="0">
                <a:solidFill>
                  <a:schemeClr val="tx1"/>
                </a:solidFill>
              </a:rPr>
              <a:t>Haleluya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buat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salib</a:t>
            </a:r>
            <a:r>
              <a:rPr lang="en-US" sz="2000" b="1" dirty="0" smtClean="0">
                <a:solidFill>
                  <a:schemeClr val="tx1"/>
                </a:solidFill>
              </a:rPr>
              <a:t>.</a:t>
            </a:r>
          </a:p>
          <a:p>
            <a:pPr algn="l"/>
            <a:endParaRPr lang="en-US" sz="2000" b="1" dirty="0" smtClean="0">
              <a:solidFill>
                <a:schemeClr val="tx1"/>
              </a:solidFill>
            </a:endParaRPr>
          </a:p>
          <a:p>
            <a:pPr algn="l"/>
            <a:r>
              <a:rPr lang="en-US" sz="2000" b="1" dirty="0" smtClean="0">
                <a:solidFill>
                  <a:srgbClr val="FF0000"/>
                </a:solidFill>
              </a:rPr>
              <a:t>Ref</a:t>
            </a:r>
          </a:p>
          <a:p>
            <a:pPr algn="l"/>
            <a:r>
              <a:rPr lang="en-US" sz="2000" b="1" dirty="0" err="1" smtClean="0">
                <a:solidFill>
                  <a:srgbClr val="FF0000"/>
                </a:solidFill>
              </a:rPr>
              <a:t>Haleluya</a:t>
            </a:r>
            <a:r>
              <a:rPr lang="en-US" sz="2000" b="1" dirty="0" smtClean="0">
                <a:solidFill>
                  <a:srgbClr val="FF0000"/>
                </a:solidFill>
              </a:rPr>
              <a:t>! </a:t>
            </a:r>
            <a:r>
              <a:rPr lang="en-US" sz="2000" b="1" dirty="0" err="1" smtClean="0">
                <a:solidFill>
                  <a:srgbClr val="FF0000"/>
                </a:solidFill>
              </a:rPr>
              <a:t>Haleluya</a:t>
            </a:r>
            <a:r>
              <a:rPr lang="en-US" sz="2000" b="1" dirty="0" smtClean="0">
                <a:solidFill>
                  <a:srgbClr val="FF0000"/>
                </a:solidFill>
              </a:rPr>
              <a:t>! </a:t>
            </a:r>
            <a:r>
              <a:rPr lang="en-US" sz="2000" b="1" dirty="0" err="1" smtClean="0">
                <a:solidFill>
                  <a:srgbClr val="FF0000"/>
                </a:solidFill>
              </a:rPr>
              <a:t>Haleluya</a:t>
            </a:r>
            <a:r>
              <a:rPr lang="en-US" sz="2000" b="1" dirty="0" smtClean="0">
                <a:solidFill>
                  <a:srgbClr val="FF0000"/>
                </a:solidFill>
              </a:rPr>
              <a:t> </a:t>
            </a:r>
            <a:r>
              <a:rPr lang="en-US" sz="2000" b="1" dirty="0" err="1" smtClean="0">
                <a:solidFill>
                  <a:srgbClr val="FF0000"/>
                </a:solidFill>
              </a:rPr>
              <a:t>buat</a:t>
            </a:r>
            <a:r>
              <a:rPr lang="en-US" sz="2000" b="1" dirty="0" smtClean="0">
                <a:solidFill>
                  <a:srgbClr val="FF0000"/>
                </a:solidFill>
              </a:rPr>
              <a:t> </a:t>
            </a:r>
            <a:r>
              <a:rPr lang="en-US" sz="2000" b="1" dirty="0" err="1" smtClean="0">
                <a:solidFill>
                  <a:srgbClr val="FF0000"/>
                </a:solidFill>
              </a:rPr>
              <a:t>salib</a:t>
            </a:r>
            <a:r>
              <a:rPr lang="en-US" sz="2000" b="1" dirty="0" smtClean="0">
                <a:solidFill>
                  <a:srgbClr val="FF0000"/>
                </a:solidFill>
              </a:rPr>
              <a:t>,</a:t>
            </a:r>
          </a:p>
          <a:p>
            <a:pPr algn="l"/>
            <a:r>
              <a:rPr lang="en-US" sz="2000" b="1" dirty="0" err="1" smtClean="0">
                <a:solidFill>
                  <a:srgbClr val="FF0000"/>
                </a:solidFill>
              </a:rPr>
              <a:t>Haleluya</a:t>
            </a:r>
            <a:r>
              <a:rPr lang="en-US" sz="2000" b="1" dirty="0" smtClean="0">
                <a:solidFill>
                  <a:srgbClr val="FF0000"/>
                </a:solidFill>
              </a:rPr>
              <a:t>! </a:t>
            </a:r>
            <a:r>
              <a:rPr lang="en-US" sz="2000" b="1" dirty="0" err="1" smtClean="0">
                <a:solidFill>
                  <a:srgbClr val="FF0000"/>
                </a:solidFill>
              </a:rPr>
              <a:t>Haleluya</a:t>
            </a:r>
            <a:r>
              <a:rPr lang="en-US" sz="2000" b="1" dirty="0" smtClean="0">
                <a:solidFill>
                  <a:srgbClr val="FF0000"/>
                </a:solidFill>
              </a:rPr>
              <a:t>! </a:t>
            </a:r>
            <a:r>
              <a:rPr lang="en-US" sz="2000" b="1" dirty="0" err="1" smtClean="0">
                <a:solidFill>
                  <a:srgbClr val="FF0000"/>
                </a:solidFill>
              </a:rPr>
              <a:t>Tetap</a:t>
            </a:r>
            <a:r>
              <a:rPr lang="en-US" sz="2000" b="1" dirty="0" smtClean="0">
                <a:solidFill>
                  <a:srgbClr val="FF0000"/>
                </a:solidFill>
              </a:rPr>
              <a:t> </a:t>
            </a:r>
            <a:r>
              <a:rPr lang="en-US" sz="2000" b="1" dirty="0" err="1" smtClean="0">
                <a:solidFill>
                  <a:srgbClr val="FF0000"/>
                </a:solidFill>
              </a:rPr>
              <a:t>menang</a:t>
            </a:r>
            <a:r>
              <a:rPr lang="en-US" sz="2000" b="1" dirty="0" smtClean="0">
                <a:solidFill>
                  <a:srgbClr val="FF0000"/>
                </a:solidFill>
              </a:rPr>
              <a:t> </a:t>
            </a:r>
            <a:r>
              <a:rPr lang="en-US" sz="2000" b="1" dirty="0" err="1" smtClean="0">
                <a:solidFill>
                  <a:srgbClr val="FF0000"/>
                </a:solidFill>
              </a:rPr>
              <a:t>salib-Nya</a:t>
            </a:r>
            <a:r>
              <a:rPr lang="en-US" sz="2000" b="1" dirty="0" smtClean="0">
                <a:solidFill>
                  <a:srgbClr val="FF0000"/>
                </a:solidFill>
              </a:rPr>
              <a:t>.</a:t>
            </a:r>
          </a:p>
          <a:p>
            <a:pPr algn="l"/>
            <a:endParaRPr lang="en-US" sz="2000" b="1" dirty="0" smtClean="0">
              <a:solidFill>
                <a:schemeClr val="tx1"/>
              </a:solidFill>
            </a:endParaRPr>
          </a:p>
          <a:p>
            <a:pPr algn="l"/>
            <a:r>
              <a:rPr lang="en-US" sz="2000" b="1" dirty="0" smtClean="0">
                <a:solidFill>
                  <a:schemeClr val="tx1"/>
                </a:solidFill>
              </a:rPr>
              <a:t>2. </a:t>
            </a:r>
            <a:r>
              <a:rPr lang="en-US" sz="2000" b="1" dirty="0" err="1" smtClean="0">
                <a:solidFill>
                  <a:schemeClr val="tx1"/>
                </a:solidFill>
              </a:rPr>
              <a:t>Masyhurkan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salib-Nya</a:t>
            </a:r>
            <a:r>
              <a:rPr lang="en-US" sz="2000" b="1" dirty="0" smtClean="0">
                <a:solidFill>
                  <a:schemeClr val="tx1"/>
                </a:solidFill>
              </a:rPr>
              <a:t>, </a:t>
            </a:r>
            <a:r>
              <a:rPr lang="en-US" sz="2000" b="1" dirty="0" err="1" smtClean="0">
                <a:solidFill>
                  <a:schemeClr val="tx1"/>
                </a:solidFill>
              </a:rPr>
              <a:t>Haleluya</a:t>
            </a:r>
            <a:r>
              <a:rPr lang="en-US" sz="2000" b="1" dirty="0" smtClean="0">
                <a:solidFill>
                  <a:schemeClr val="tx1"/>
                </a:solidFill>
              </a:rPr>
              <a:t>! </a:t>
            </a:r>
            <a:r>
              <a:rPr lang="en-US" sz="2000" b="1" dirty="0" err="1" smtClean="0">
                <a:solidFill>
                  <a:schemeClr val="tx1"/>
                </a:solidFill>
              </a:rPr>
              <a:t>Haleluya</a:t>
            </a:r>
            <a:r>
              <a:rPr lang="en-US" sz="2000" b="1" dirty="0" smtClean="0">
                <a:solidFill>
                  <a:schemeClr val="tx1"/>
                </a:solidFill>
              </a:rPr>
              <a:t>!</a:t>
            </a:r>
          </a:p>
          <a:p>
            <a:pPr algn="l"/>
            <a:r>
              <a:rPr lang="en-US" sz="2000" b="1" dirty="0" err="1" smtClean="0">
                <a:solidFill>
                  <a:schemeClr val="tx1"/>
                </a:solidFill>
              </a:rPr>
              <a:t>Ke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seluruh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dunia</a:t>
            </a:r>
            <a:r>
              <a:rPr lang="en-US" sz="2000" b="1" dirty="0" smtClean="0">
                <a:solidFill>
                  <a:schemeClr val="tx1"/>
                </a:solidFill>
              </a:rPr>
              <a:t>, </a:t>
            </a:r>
            <a:r>
              <a:rPr lang="en-US" sz="2000" b="1" dirty="0" err="1" smtClean="0">
                <a:solidFill>
                  <a:schemeClr val="tx1"/>
                </a:solidFill>
              </a:rPr>
              <a:t>Haleluya</a:t>
            </a:r>
            <a:r>
              <a:rPr lang="en-US" sz="2000" b="1" dirty="0" smtClean="0">
                <a:solidFill>
                  <a:schemeClr val="tx1"/>
                </a:solidFill>
              </a:rPr>
              <a:t>! </a:t>
            </a:r>
            <a:r>
              <a:rPr lang="en-US" sz="2000" b="1" dirty="0" err="1" smtClean="0">
                <a:solidFill>
                  <a:schemeClr val="tx1"/>
                </a:solidFill>
              </a:rPr>
              <a:t>Haleluya</a:t>
            </a:r>
            <a:r>
              <a:rPr lang="en-US" sz="2000" b="1" dirty="0" smtClean="0">
                <a:solidFill>
                  <a:schemeClr val="tx1"/>
                </a:solidFill>
              </a:rPr>
              <a:t>!</a:t>
            </a:r>
          </a:p>
          <a:p>
            <a:pPr algn="l"/>
            <a:r>
              <a:rPr lang="en-US" sz="2000" b="1" dirty="0" err="1" smtClean="0">
                <a:solidFill>
                  <a:schemeClr val="tx1"/>
                </a:solidFill>
              </a:rPr>
              <a:t>Anug'rah-Nya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nyata</a:t>
            </a:r>
            <a:r>
              <a:rPr lang="en-US" sz="2000" b="1" dirty="0" smtClean="0">
                <a:solidFill>
                  <a:schemeClr val="tx1"/>
                </a:solidFill>
              </a:rPr>
              <a:t>, </a:t>
            </a:r>
            <a:r>
              <a:rPr lang="en-US" sz="2000" b="1" dirty="0" err="1" smtClean="0">
                <a:solidFill>
                  <a:schemeClr val="tx1"/>
                </a:solidFill>
              </a:rPr>
              <a:t>melalui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salib-Nya</a:t>
            </a:r>
            <a:r>
              <a:rPr lang="en-US" sz="2000" b="1" dirty="0" smtClean="0">
                <a:solidFill>
                  <a:schemeClr val="tx1"/>
                </a:solidFill>
              </a:rPr>
              <a:t>,</a:t>
            </a:r>
          </a:p>
          <a:p>
            <a:pPr algn="l"/>
            <a:r>
              <a:rPr lang="en-US" sz="2000" b="1" dirty="0" smtClean="0">
                <a:solidFill>
                  <a:schemeClr val="tx1"/>
                </a:solidFill>
              </a:rPr>
              <a:t>yang </a:t>
            </a:r>
            <a:r>
              <a:rPr lang="en-US" sz="2000" b="1" dirty="0" err="1" smtClean="0">
                <a:solidFill>
                  <a:schemeClr val="tx1"/>
                </a:solidFill>
              </a:rPr>
              <a:t>menebut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kita</a:t>
            </a:r>
            <a:r>
              <a:rPr lang="en-US" sz="2000" b="1" dirty="0" smtClean="0">
                <a:solidFill>
                  <a:schemeClr val="tx1"/>
                </a:solidFill>
              </a:rPr>
              <a:t>, </a:t>
            </a:r>
            <a:r>
              <a:rPr lang="en-US" sz="2000" b="1" dirty="0" err="1" smtClean="0">
                <a:solidFill>
                  <a:schemeClr val="tx1"/>
                </a:solidFill>
              </a:rPr>
              <a:t>Haleluya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buat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salib</a:t>
            </a:r>
            <a:r>
              <a:rPr lang="en-US" sz="2000" b="1" dirty="0" smtClean="0">
                <a:solidFill>
                  <a:schemeClr val="tx1"/>
                </a:solidFill>
              </a:rPr>
              <a:t>.</a:t>
            </a:r>
            <a:endParaRPr lang="en-US" sz="2000" b="1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101</TotalTime>
  <Words>83</Words>
  <Application>Microsoft Office PowerPoint</Application>
  <PresentationFormat>On-screen Show (4:3)</PresentationFormat>
  <Paragraphs>14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Haleluya Buat Salib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Haleluya Buat Salib indonesia</dc:title>
  <dc:creator>admin</dc:creator>
  <cp:lastModifiedBy>admin</cp:lastModifiedBy>
  <cp:revision>6</cp:revision>
  <dcterms:created xsi:type="dcterms:W3CDTF">2026-08-01T23:31:04Z</dcterms:created>
  <dcterms:modified xsi:type="dcterms:W3CDTF">2026-08-03T14:55:46Z</dcterms:modified>
</cp:coreProperties>
</file>