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778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B5DE38-E42A-40E4-9AA6-57FA6CAC5318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33C48-DE44-47B8-A5DE-CAC21021CDA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놀랍다 주님의 큰 은혜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"/>
            <a:ext cx="6705600" cy="457199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Grasyang</a:t>
            </a:r>
            <a:r>
              <a:rPr lang="en-US" b="1" dirty="0" smtClean="0"/>
              <a:t> </a:t>
            </a:r>
            <a:r>
              <a:rPr lang="en-US" b="1" dirty="0" err="1" smtClean="0"/>
              <a:t>Labaw</a:t>
            </a:r>
            <a:r>
              <a:rPr lang="en-US" b="1" dirty="0" smtClean="0"/>
              <a:t> Sa </a:t>
            </a:r>
            <a:r>
              <a:rPr lang="en-US" b="1" dirty="0" err="1" smtClean="0"/>
              <a:t>Atong</a:t>
            </a:r>
            <a:r>
              <a:rPr lang="en-US" b="1" dirty="0" smtClean="0"/>
              <a:t> </a:t>
            </a:r>
            <a:r>
              <a:rPr lang="en-US" b="1" dirty="0" err="1" smtClean="0"/>
              <a:t>Sala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09600"/>
            <a:ext cx="7848600" cy="4038600"/>
          </a:xfrm>
        </p:spPr>
        <p:txBody>
          <a:bodyPr numCol="2">
            <a:noAutofit/>
          </a:bodyPr>
          <a:lstStyle/>
          <a:p>
            <a:pPr marL="342900" indent="-342900" algn="l"/>
            <a:r>
              <a:rPr lang="en-US" sz="1400" b="1" dirty="0" smtClean="0">
                <a:solidFill>
                  <a:schemeClr val="tx1"/>
                </a:solidFill>
              </a:rPr>
              <a:t>1. </a:t>
            </a:r>
            <a:r>
              <a:rPr lang="en-US" sz="1400" b="1" dirty="0" err="1" smtClean="0">
                <a:solidFill>
                  <a:schemeClr val="tx1"/>
                </a:solidFill>
              </a:rPr>
              <a:t>Kahibulungang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grasya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Dios,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marL="342900" indent="-342900" algn="l"/>
            <a:r>
              <a:rPr lang="en-US" sz="1400" b="1" dirty="0" err="1" smtClean="0">
                <a:solidFill>
                  <a:schemeClr val="tx1"/>
                </a:solidFill>
              </a:rPr>
              <a:t>Greayang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labaw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atong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sala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Didto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kalbaryo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gi-ula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Ni </a:t>
            </a:r>
            <a:r>
              <a:rPr lang="en-US" sz="1400" b="1" dirty="0" err="1" smtClean="0">
                <a:solidFill>
                  <a:schemeClr val="tx1"/>
                </a:solidFill>
              </a:rPr>
              <a:t>Hesus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Iya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nga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dugo</a:t>
            </a:r>
            <a:r>
              <a:rPr lang="en-US" sz="1400" b="1" dirty="0" smtClean="0">
                <a:solidFill>
                  <a:schemeClr val="tx1"/>
                </a:solidFill>
              </a:rPr>
              <a:t>.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err="1" smtClean="0">
                <a:solidFill>
                  <a:srgbClr val="FF0000"/>
                </a:solidFill>
              </a:rPr>
              <a:t>Koro</a:t>
            </a:r>
            <a:r>
              <a:rPr lang="en-US" sz="1400" b="1" dirty="0" smtClean="0">
                <a:solidFill>
                  <a:srgbClr val="FF0000"/>
                </a:solidFill>
              </a:rPr>
              <a:t>: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400" b="1" dirty="0" err="1" smtClean="0">
                <a:solidFill>
                  <a:srgbClr val="FF0000"/>
                </a:solidFill>
              </a:rPr>
              <a:t>Grasya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sa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smtClean="0">
                <a:solidFill>
                  <a:srgbClr val="FF0000"/>
                </a:solidFill>
              </a:rPr>
              <a:t>Dios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400" b="1" dirty="0" err="1" smtClean="0">
                <a:solidFill>
                  <a:srgbClr val="FF0000"/>
                </a:solidFill>
              </a:rPr>
              <a:t>Nagapasaylo</a:t>
            </a:r>
            <a:r>
              <a:rPr lang="en-US" sz="1400" b="1" dirty="0" smtClean="0">
                <a:solidFill>
                  <a:srgbClr val="FF0000"/>
                </a:solidFill>
              </a:rPr>
              <a:t>, </a:t>
            </a:r>
            <a:r>
              <a:rPr lang="en-US" sz="1400" b="1" dirty="0" err="1" smtClean="0">
                <a:solidFill>
                  <a:srgbClr val="FF0000"/>
                </a:solidFill>
              </a:rPr>
              <a:t>nagahinlo</a:t>
            </a:r>
            <a:r>
              <a:rPr lang="en-US" sz="1400" b="1" dirty="0" smtClean="0">
                <a:solidFill>
                  <a:srgbClr val="FF0000"/>
                </a:solidFill>
              </a:rPr>
              <a:t>;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400" b="1" dirty="0" err="1" smtClean="0">
                <a:solidFill>
                  <a:srgbClr val="FF0000"/>
                </a:solidFill>
              </a:rPr>
              <a:t>Grasya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sa</a:t>
            </a:r>
            <a:r>
              <a:rPr lang="en-US" sz="1400" b="1" dirty="0" smtClean="0">
                <a:solidFill>
                  <a:srgbClr val="FF0000"/>
                </a:solidFill>
              </a:rPr>
              <a:t> Dios</a:t>
            </a:r>
          </a:p>
          <a:p>
            <a:pPr algn="l"/>
            <a:r>
              <a:rPr lang="en-US" sz="1400" b="1" dirty="0" err="1" smtClean="0">
                <a:solidFill>
                  <a:srgbClr val="FF0000"/>
                </a:solidFill>
              </a:rPr>
              <a:t>Grasyang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labaw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sa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atong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sala</a:t>
            </a:r>
            <a:r>
              <a:rPr lang="en-US" sz="1400" b="1" dirty="0" smtClean="0">
                <a:solidFill>
                  <a:srgbClr val="FF0000"/>
                </a:solidFill>
              </a:rPr>
              <a:t>.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2</a:t>
            </a:r>
            <a:r>
              <a:rPr lang="en-US" sz="1400" b="1" dirty="0" smtClean="0">
                <a:solidFill>
                  <a:schemeClr val="tx1"/>
                </a:solidFill>
              </a:rPr>
              <a:t>. </a:t>
            </a:r>
            <a:r>
              <a:rPr lang="en-US" sz="1400" b="1" dirty="0" err="1" smtClean="0">
                <a:solidFill>
                  <a:schemeClr val="tx1"/>
                </a:solidFill>
              </a:rPr>
              <a:t>Daw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mapintas</a:t>
            </a:r>
            <a:r>
              <a:rPr lang="en-US" sz="1400" b="1" dirty="0" smtClean="0">
                <a:solidFill>
                  <a:schemeClr val="tx1"/>
                </a:solidFill>
              </a:rPr>
              <a:t> man </a:t>
            </a:r>
            <a:r>
              <a:rPr lang="en-US" sz="1400" b="1" dirty="0" err="1" smtClean="0">
                <a:solidFill>
                  <a:schemeClr val="tx1"/>
                </a:solidFill>
              </a:rPr>
              <a:t>nga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balud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paghasmag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mga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sala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Iyang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grasya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nga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di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tupngan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gipakita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kalbaryo</a:t>
            </a:r>
            <a:r>
              <a:rPr lang="en-US" sz="1400" b="1" dirty="0" smtClean="0">
                <a:solidFill>
                  <a:schemeClr val="tx1"/>
                </a:solidFill>
              </a:rPr>
              <a:t>.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marL="342900" indent="-342900" algn="l"/>
            <a:r>
              <a:rPr lang="en-US" sz="1400" b="1" dirty="0" smtClean="0">
                <a:solidFill>
                  <a:schemeClr val="tx1"/>
                </a:solidFill>
              </a:rPr>
              <a:t>3</a:t>
            </a:r>
            <a:r>
              <a:rPr lang="en-US" sz="1400" b="1" dirty="0" smtClean="0">
                <a:solidFill>
                  <a:schemeClr val="tx1"/>
                </a:solidFill>
              </a:rPr>
              <a:t>. </a:t>
            </a:r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 lama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sala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maitum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</a:p>
          <a:p>
            <a:pPr marL="342900" indent="-342900" algn="l"/>
            <a:r>
              <a:rPr lang="en-US" sz="1400" b="1" dirty="0" smtClean="0">
                <a:solidFill>
                  <a:schemeClr val="tx1"/>
                </a:solidFill>
              </a:rPr>
              <a:t>Way </a:t>
            </a:r>
            <a:r>
              <a:rPr lang="en-US" sz="1400" b="1" dirty="0" err="1" smtClean="0">
                <a:solidFill>
                  <a:schemeClr val="tx1"/>
                </a:solidFill>
              </a:rPr>
              <a:t>saling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makahinlo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gayud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gipaagas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lang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N’yang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d</a:t>
            </a:r>
            <a:r>
              <a:rPr lang="en-US" sz="1400" b="1" dirty="0" err="1" smtClean="0">
                <a:solidFill>
                  <a:schemeClr val="tx1"/>
                </a:solidFill>
              </a:rPr>
              <a:t>ugo</a:t>
            </a:r>
            <a:r>
              <a:rPr lang="en-US" sz="1400" b="1" dirty="0" smtClean="0">
                <a:solidFill>
                  <a:schemeClr val="tx1"/>
                </a:solidFill>
              </a:rPr>
              <a:t> , 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Mahugas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kasalanan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ta</a:t>
            </a:r>
            <a:r>
              <a:rPr lang="en-US" sz="1400" b="1" dirty="0" smtClean="0">
                <a:solidFill>
                  <a:schemeClr val="tx1"/>
                </a:solidFill>
              </a:rPr>
              <a:t>.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  <a:p>
            <a:pPr marL="342900" indent="-342900" algn="l"/>
            <a:r>
              <a:rPr lang="en-US" sz="1400" b="1" dirty="0" smtClean="0">
                <a:solidFill>
                  <a:schemeClr val="tx1"/>
                </a:solidFill>
              </a:rPr>
              <a:t>4</a:t>
            </a:r>
            <a:r>
              <a:rPr lang="en-US" sz="1400" b="1" dirty="0" smtClean="0">
                <a:solidFill>
                  <a:schemeClr val="tx1"/>
                </a:solidFill>
              </a:rPr>
              <a:t>. </a:t>
            </a:r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di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matupngan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nga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grasya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N’ya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marL="342900" indent="-342900" algn="l"/>
            <a:r>
              <a:rPr lang="en-US" sz="1400" b="1" dirty="0" err="1" smtClean="0">
                <a:solidFill>
                  <a:schemeClr val="tx1"/>
                </a:solidFill>
              </a:rPr>
              <a:t>Iya</a:t>
            </a:r>
            <a:r>
              <a:rPr lang="en-US" sz="1400" b="1" dirty="0" smtClean="0">
                <a:solidFill>
                  <a:schemeClr val="tx1"/>
                </a:solidFill>
              </a:rPr>
              <a:t>  </a:t>
            </a:r>
            <a:r>
              <a:rPr lang="en-US" sz="1400" b="1" dirty="0" err="1" smtClean="0">
                <a:solidFill>
                  <a:schemeClr val="tx1"/>
                </a:solidFill>
              </a:rPr>
              <a:t>nga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gitanyag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sa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tanan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Kon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gipangandoy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</a:rPr>
              <a:t>mo </a:t>
            </a:r>
            <a:r>
              <a:rPr lang="en-US" sz="1400" b="1" dirty="0" smtClean="0">
                <a:solidFill>
                  <a:schemeClr val="tx1"/>
                </a:solidFill>
              </a:rPr>
              <a:t>king </a:t>
            </a:r>
            <a:r>
              <a:rPr lang="en-US" sz="1400" b="1" dirty="0" err="1" smtClean="0">
                <a:solidFill>
                  <a:schemeClr val="tx1"/>
                </a:solidFill>
              </a:rPr>
              <a:t>grasya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Si </a:t>
            </a:r>
            <a:r>
              <a:rPr lang="en-US" sz="1400" b="1" dirty="0" err="1" smtClean="0">
                <a:solidFill>
                  <a:schemeClr val="tx1"/>
                </a:solidFill>
              </a:rPr>
              <a:t>Hesus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lang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ang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dawaton</a:t>
            </a:r>
            <a:r>
              <a:rPr lang="en-US" sz="1400" b="1" dirty="0" smtClean="0">
                <a:solidFill>
                  <a:schemeClr val="tx1"/>
                </a:solidFill>
              </a:rPr>
              <a:t> mo.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127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Grasyang Labaw Sa Atong Sala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Grasyang Labaw Sa Atong Sala cebuano</dc:title>
  <dc:creator>admin</dc:creator>
  <cp:lastModifiedBy>admin</cp:lastModifiedBy>
  <cp:revision>22</cp:revision>
  <dcterms:created xsi:type="dcterms:W3CDTF">2026-08-08T21:53:15Z</dcterms:created>
  <dcterms:modified xsi:type="dcterms:W3CDTF">2026-08-10T22:01:29Z</dcterms:modified>
</cp:coreProperties>
</file>