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CB325-B1AE-40C6-B76B-66FEA81DA108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B325-B1AE-40C6-B76B-66FEA81DA108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A6B23-9390-4118-9D70-03FAE17614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Grace! ’tis a charming sound1 copy.jpg"/>
          <p:cNvPicPr>
            <a:picLocks noChangeAspect="1"/>
          </p:cNvPicPr>
          <p:nvPr userDrawn="1"/>
        </p:nvPicPr>
        <p:blipFill>
          <a:blip r:embed="rId14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Grace! ’tis a charming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381000"/>
            <a:ext cx="6324600" cy="457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chemeClr val="bg1"/>
                </a:solidFill>
              </a:rPr>
              <a:t>Grace</a:t>
            </a:r>
            <a:r>
              <a:rPr lang="en-US" b="1" dirty="0">
                <a:solidFill>
                  <a:schemeClr val="bg1"/>
                </a:solidFill>
              </a:rPr>
              <a:t>! ’tis a charming sound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828800"/>
            <a:ext cx="9448800" cy="4648200"/>
          </a:xfrm>
        </p:spPr>
        <p:txBody>
          <a:bodyPr numCol="2"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Grace! 'tis a charming sound,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Harmonious to the ear;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Heav'n with the echo shall resound,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And all the earth shall hear.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Refrain:</a:t>
            </a: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Saved by grace alone! 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This </a:t>
            </a:r>
            <a:r>
              <a:rPr lang="en-US" sz="1800" b="1" dirty="0" smtClean="0">
                <a:solidFill>
                  <a:srgbClr val="FF0000"/>
                </a:solidFill>
              </a:rPr>
              <a:t>is all my plea:</a:t>
            </a: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Jesus died for all mankind, 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And </a:t>
            </a:r>
            <a:r>
              <a:rPr lang="en-US" sz="1800" b="1" dirty="0" smtClean="0">
                <a:solidFill>
                  <a:srgbClr val="FF0000"/>
                </a:solidFill>
              </a:rPr>
              <a:t>Jesus died for me.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bg1"/>
                </a:solidFill>
              </a:rPr>
              <a:t>'Twas</a:t>
            </a:r>
            <a:r>
              <a:rPr lang="en-US" sz="1800" b="1" dirty="0" smtClean="0">
                <a:solidFill>
                  <a:schemeClr val="bg1"/>
                </a:solidFill>
              </a:rPr>
              <a:t> grace that wrote my name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In life's eternal book;</a:t>
            </a:r>
          </a:p>
          <a:p>
            <a:pPr algn="l"/>
            <a:r>
              <a:rPr lang="en-US" sz="1800" b="1" dirty="0" err="1" smtClean="0">
                <a:solidFill>
                  <a:schemeClr val="bg1"/>
                </a:solidFill>
              </a:rPr>
              <a:t>'Twas</a:t>
            </a:r>
            <a:r>
              <a:rPr lang="en-US" sz="1800" b="1" dirty="0" smtClean="0">
                <a:solidFill>
                  <a:schemeClr val="bg1"/>
                </a:solidFill>
              </a:rPr>
              <a:t> grace that gave me to the Lamb,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Who all my sorrows took</a:t>
            </a:r>
            <a:r>
              <a:rPr lang="en-US" sz="18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Grace </a:t>
            </a:r>
            <a:r>
              <a:rPr lang="en-US" sz="1800" b="1" dirty="0" smtClean="0">
                <a:solidFill>
                  <a:schemeClr val="bg1"/>
                </a:solidFill>
              </a:rPr>
              <a:t>taught my wandering feet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To tread the </a:t>
            </a:r>
            <a:r>
              <a:rPr lang="en-US" sz="1800" b="1" dirty="0" err="1" smtClean="0">
                <a:solidFill>
                  <a:schemeClr val="bg1"/>
                </a:solidFill>
              </a:rPr>
              <a:t>heav'nly</a:t>
            </a:r>
            <a:r>
              <a:rPr lang="en-US" sz="1800" b="1" dirty="0" smtClean="0">
                <a:solidFill>
                  <a:schemeClr val="bg1"/>
                </a:solidFill>
              </a:rPr>
              <a:t> road;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And new supplies each hour I meet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While pressing on to God.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Grace taught my heart to pray,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And made my eyes </a:t>
            </a:r>
            <a:r>
              <a:rPr lang="en-US" sz="1800" b="1" dirty="0" err="1" smtClean="0">
                <a:solidFill>
                  <a:schemeClr val="bg1"/>
                </a:solidFill>
              </a:rPr>
              <a:t>o'erflow</a:t>
            </a:r>
            <a:r>
              <a:rPr lang="en-US" sz="1800" b="1" dirty="0" smtClean="0">
                <a:solidFill>
                  <a:schemeClr val="bg1"/>
                </a:solidFill>
              </a:rPr>
              <a:t>;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â€™</a:t>
            </a:r>
            <a:r>
              <a:rPr lang="en-US" sz="1800" b="1" dirty="0" err="1" smtClean="0">
                <a:solidFill>
                  <a:schemeClr val="bg1"/>
                </a:solidFill>
              </a:rPr>
              <a:t>Tis</a:t>
            </a:r>
            <a:r>
              <a:rPr lang="en-US" sz="1800" b="1" dirty="0" smtClean="0">
                <a:solidFill>
                  <a:schemeClr val="bg1"/>
                </a:solidFill>
              </a:rPr>
              <a:t> grace which kept me to this day,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And will not let me go.</a:t>
            </a:r>
          </a:p>
          <a:p>
            <a:pPr algn="l"/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Oh, let that grace inspire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My heart with strength divine;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May all my powers to Thee aspire,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And all my days be </a:t>
            </a:r>
            <a:r>
              <a:rPr lang="en-US" sz="1800" b="1" dirty="0" err="1" smtClean="0">
                <a:solidFill>
                  <a:schemeClr val="bg1"/>
                </a:solidFill>
              </a:rPr>
              <a:t>Thine</a:t>
            </a:r>
            <a:r>
              <a:rPr lang="en-US" sz="18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159</Words>
  <Application>Microsoft Office PowerPoint</Application>
  <PresentationFormat>On-screen Show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Grace! ’tis a charming sound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Grace! ’tis a charming sound </dc:title>
  <dc:creator>admin</dc:creator>
  <cp:lastModifiedBy>admin</cp:lastModifiedBy>
  <cp:revision>6</cp:revision>
  <dcterms:created xsi:type="dcterms:W3CDTF">2026-08-06T22:03:32Z</dcterms:created>
  <dcterms:modified xsi:type="dcterms:W3CDTF">2026-08-08T20:24:04Z</dcterms:modified>
</cp:coreProperties>
</file>