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>
        <p:scale>
          <a:sx n="98" d="100"/>
          <a:sy n="98" d="100"/>
        </p:scale>
        <p:origin x="-2838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2230B-2CE8-4AF0-BFB1-8D28B2B25C0C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7D8D-DF10-4438-8E9D-31FB521EE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2230B-2CE8-4AF0-BFB1-8D28B2B25C0C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7D8D-DF10-4438-8E9D-31FB521EE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2230B-2CE8-4AF0-BFB1-8D28B2B25C0C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7D8D-DF10-4438-8E9D-31FB521EE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2230B-2CE8-4AF0-BFB1-8D28B2B25C0C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7D8D-DF10-4438-8E9D-31FB521EE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2230B-2CE8-4AF0-BFB1-8D28B2B25C0C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7D8D-DF10-4438-8E9D-31FB521EE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2230B-2CE8-4AF0-BFB1-8D28B2B25C0C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7D8D-DF10-4438-8E9D-31FB521EE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2230B-2CE8-4AF0-BFB1-8D28B2B25C0C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7D8D-DF10-4438-8E9D-31FB521EE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2230B-2CE8-4AF0-BFB1-8D28B2B25C0C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7D8D-DF10-4438-8E9D-31FB521EE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2230B-2CE8-4AF0-BFB1-8D28B2B25C0C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7D8D-DF10-4438-8E9D-31FB521EE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2230B-2CE8-4AF0-BFB1-8D28B2B25C0C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7D8D-DF10-4438-8E9D-31FB521EE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2230B-2CE8-4AF0-BFB1-8D28B2B25C0C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7D8D-DF10-4438-8E9D-31FB521EE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2230B-2CE8-4AF0-BFB1-8D28B2B25C0C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E7D8D-DF10-4438-8E9D-31FB521EEB3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놀랍다 주님의 큰 은혜.jpg"/>
          <p:cNvPicPr>
            <a:picLocks noChangeAspect="1"/>
          </p:cNvPicPr>
          <p:nvPr userDrawn="1"/>
        </p:nvPicPr>
        <p:blipFill>
          <a:blip r:embed="rId14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Grâce qui surpasse nos péché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0"/>
            <a:ext cx="6172200" cy="457200"/>
          </a:xfrm>
        </p:spPr>
        <p:txBody>
          <a:bodyPr>
            <a:normAutofit fontScale="90000"/>
          </a:bodyPr>
          <a:lstStyle/>
          <a:p>
            <a:r>
              <a:rPr lang="fr-FR" sz="4000" dirty="0" smtClean="0"/>
              <a:t> </a:t>
            </a:r>
            <a:r>
              <a:rPr lang="fr-FR" sz="4000" b="1" dirty="0" smtClean="0"/>
              <a:t>Grâce qui surpasse nos </a:t>
            </a:r>
            <a:r>
              <a:rPr lang="fr-FR" sz="4000" b="1" dirty="0" smtClean="0"/>
              <a:t>péchés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3400"/>
            <a:ext cx="10820400" cy="4495800"/>
          </a:xfrm>
        </p:spPr>
        <p:txBody>
          <a:bodyPr numCol="2">
            <a:noAutofit/>
          </a:bodyPr>
          <a:lstStyle/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Oh! Merveilleuse grâce de notre Seigneur, 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Grâce qui surpasse toutes nos transgressions, 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Qui jaillit et coule du mont Calvaire,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O</a:t>
            </a:r>
            <a:r>
              <a:rPr lang="en-US" sz="1600" b="1" dirty="0" smtClean="0">
                <a:solidFill>
                  <a:schemeClr val="tx1"/>
                </a:solidFill>
              </a:rPr>
              <a:t>ù</a:t>
            </a:r>
            <a:r>
              <a:rPr lang="fr-FR" sz="1600" b="1" dirty="0" smtClean="0">
                <a:solidFill>
                  <a:schemeClr val="tx1"/>
                </a:solidFill>
              </a:rPr>
              <a:t> </a:t>
            </a:r>
            <a:r>
              <a:rPr lang="fr-FR" sz="1600" b="1" dirty="0" smtClean="0">
                <a:solidFill>
                  <a:schemeClr val="tx1"/>
                </a:solidFill>
              </a:rPr>
              <a:t>le </a:t>
            </a:r>
            <a:r>
              <a:rPr lang="fr-FR" sz="1600" b="1" dirty="0" smtClean="0">
                <a:solidFill>
                  <a:schemeClr val="tx1"/>
                </a:solidFill>
              </a:rPr>
              <a:t>sang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le </a:t>
            </a:r>
            <a:r>
              <a:rPr lang="en-US" altLang="ko-KR" sz="1600" b="1" dirty="0" err="1" smtClean="0">
                <a:solidFill>
                  <a:schemeClr val="tx1"/>
                </a:solidFill>
              </a:rPr>
              <a:t>l’Agneau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600" b="1" dirty="0" err="1" smtClean="0">
                <a:solidFill>
                  <a:schemeClr val="tx1"/>
                </a:solidFill>
              </a:rPr>
              <a:t>fut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600" b="1" dirty="0" err="1" smtClean="0">
                <a:solidFill>
                  <a:schemeClr val="tx1"/>
                </a:solidFill>
              </a:rPr>
              <a:t>vers</a:t>
            </a:r>
            <a:r>
              <a:rPr lang="fr-FR" sz="1600" b="1" dirty="0" smtClean="0">
                <a:solidFill>
                  <a:schemeClr val="tx1"/>
                </a:solidFill>
              </a:rPr>
              <a:t>é.</a:t>
            </a:r>
            <a:endParaRPr lang="fr-FR" sz="1600" b="1" dirty="0" smtClean="0">
              <a:solidFill>
                <a:schemeClr val="tx1"/>
              </a:solidFill>
            </a:endParaRPr>
          </a:p>
          <a:p>
            <a:pPr algn="l"/>
            <a:endParaRPr lang="fr-FR" sz="1600" b="1" dirty="0" smtClean="0">
              <a:solidFill>
                <a:schemeClr val="tx1"/>
              </a:solidFill>
            </a:endParaRPr>
          </a:p>
          <a:p>
            <a:pPr algn="l"/>
            <a:r>
              <a:rPr lang="fr-FR" sz="1600" b="1" dirty="0" smtClean="0">
                <a:solidFill>
                  <a:srgbClr val="FF0000"/>
                </a:solidFill>
              </a:rPr>
              <a:t>Refrain</a:t>
            </a:r>
          </a:p>
          <a:p>
            <a:pPr algn="l"/>
            <a:r>
              <a:rPr lang="fr-FR" sz="1600" b="1" dirty="0" smtClean="0">
                <a:solidFill>
                  <a:srgbClr val="FF0000"/>
                </a:solidFill>
              </a:rPr>
              <a:t>Grâce, grâce </a:t>
            </a:r>
            <a:r>
              <a:rPr lang="fr-FR" sz="1600" b="1" dirty="0" smtClean="0">
                <a:solidFill>
                  <a:srgbClr val="FF0000"/>
                </a:solidFill>
              </a:rPr>
              <a:t>de </a:t>
            </a:r>
            <a:r>
              <a:rPr lang="en-US" sz="1600" b="1" dirty="0" err="1" smtClean="0">
                <a:solidFill>
                  <a:srgbClr val="FF0000"/>
                </a:solidFill>
              </a:rPr>
              <a:t>Dieu</a:t>
            </a:r>
            <a:r>
              <a:rPr lang="en-US" sz="1600" b="1" dirty="0" smtClean="0">
                <a:solidFill>
                  <a:srgbClr val="FF0000"/>
                </a:solidFill>
              </a:rPr>
              <a:t>, </a:t>
            </a:r>
          </a:p>
          <a:p>
            <a:pPr algn="l"/>
            <a:r>
              <a:rPr lang="fr-FR" sz="1600" b="1" dirty="0" smtClean="0">
                <a:solidFill>
                  <a:srgbClr val="FF0000"/>
                </a:solidFill>
              </a:rPr>
              <a:t>Grâce </a:t>
            </a:r>
            <a:r>
              <a:rPr lang="fr-FR" sz="1600" b="1" dirty="0" smtClean="0">
                <a:solidFill>
                  <a:srgbClr val="FF0000"/>
                </a:solidFill>
              </a:rPr>
              <a:t>qui  pardonne et qui purifie.</a:t>
            </a:r>
          </a:p>
          <a:p>
            <a:pPr algn="l"/>
            <a:r>
              <a:rPr lang="fr-FR" sz="1600" b="1" dirty="0" smtClean="0">
                <a:solidFill>
                  <a:srgbClr val="FF0000"/>
                </a:solidFill>
              </a:rPr>
              <a:t>Grâce, </a:t>
            </a:r>
            <a:r>
              <a:rPr lang="fr-FR" sz="1600" b="1" dirty="0" smtClean="0">
                <a:solidFill>
                  <a:srgbClr val="FF0000"/>
                </a:solidFill>
              </a:rPr>
              <a:t>grâce </a:t>
            </a:r>
            <a:r>
              <a:rPr lang="fr-FR" sz="1600" b="1" dirty="0" smtClean="0">
                <a:solidFill>
                  <a:srgbClr val="FF0000"/>
                </a:solidFill>
              </a:rPr>
              <a:t>de </a:t>
            </a:r>
            <a:r>
              <a:rPr lang="en-US" sz="1600" b="1" dirty="0" err="1" smtClean="0">
                <a:solidFill>
                  <a:srgbClr val="FF0000"/>
                </a:solidFill>
              </a:rPr>
              <a:t>Dieu</a:t>
            </a:r>
            <a:r>
              <a:rPr lang="en-US" sz="1600" b="1" dirty="0" smtClean="0">
                <a:solidFill>
                  <a:srgbClr val="FF0000"/>
                </a:solidFill>
              </a:rPr>
              <a:t>, </a:t>
            </a:r>
          </a:p>
          <a:p>
            <a:pPr algn="l"/>
            <a:r>
              <a:rPr lang="fr-FR" sz="1600" b="1" dirty="0" smtClean="0">
                <a:solidFill>
                  <a:srgbClr val="FF0000"/>
                </a:solidFill>
              </a:rPr>
              <a:t>Oh</a:t>
            </a:r>
            <a:r>
              <a:rPr lang="fr-FR" sz="1600" b="1" dirty="0" smtClean="0">
                <a:solidFill>
                  <a:srgbClr val="FF0000"/>
                </a:solidFill>
              </a:rPr>
              <a:t>! Grâce qui surpasse tous nos </a:t>
            </a:r>
            <a:r>
              <a:rPr lang="fr-FR" sz="1600" b="1" dirty="0" err="1" smtClean="0">
                <a:solidFill>
                  <a:srgbClr val="FF0000"/>
                </a:solidFill>
              </a:rPr>
              <a:t>pechés</a:t>
            </a:r>
            <a:r>
              <a:rPr lang="fr-FR" sz="16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fr-FR" sz="1600" b="1" dirty="0" smtClean="0">
              <a:solidFill>
                <a:schemeClr val="tx1"/>
              </a:solidFill>
            </a:endParaRP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Les vagues </a:t>
            </a:r>
            <a:r>
              <a:rPr lang="fr-FR" sz="1600" b="1" dirty="0" err="1" smtClean="0">
                <a:solidFill>
                  <a:schemeClr val="tx1"/>
                </a:solidFill>
              </a:rPr>
              <a:t>tumulteuses</a:t>
            </a:r>
            <a:r>
              <a:rPr lang="fr-FR" sz="1600" b="1" dirty="0" smtClean="0">
                <a:solidFill>
                  <a:schemeClr val="tx1"/>
                </a:solidFill>
              </a:rPr>
              <a:t> </a:t>
            </a:r>
            <a:r>
              <a:rPr lang="fr-FR" sz="1600" b="1" dirty="0" smtClean="0">
                <a:solidFill>
                  <a:schemeClr val="tx1"/>
                </a:solidFill>
              </a:rPr>
              <a:t>de nos </a:t>
            </a:r>
            <a:r>
              <a:rPr lang="fr-FR" sz="1600" b="1" dirty="0" err="1" smtClean="0">
                <a:solidFill>
                  <a:schemeClr val="tx1"/>
                </a:solidFill>
              </a:rPr>
              <a:t>pechés</a:t>
            </a:r>
            <a:r>
              <a:rPr lang="fr-FR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fr-FR" sz="1600" b="1" dirty="0" err="1" smtClean="0">
                <a:solidFill>
                  <a:schemeClr val="tx1"/>
                </a:solidFill>
              </a:rPr>
              <a:t>Menacrnt</a:t>
            </a:r>
            <a:r>
              <a:rPr lang="fr-FR" sz="1600" b="1" dirty="0" smtClean="0">
                <a:solidFill>
                  <a:schemeClr val="tx1"/>
                </a:solidFill>
              </a:rPr>
              <a:t> nos </a:t>
            </a:r>
            <a:r>
              <a:rPr lang="en-US" sz="1800" b="1" dirty="0" smtClean="0">
                <a:solidFill>
                  <a:schemeClr val="tx1"/>
                </a:solidFill>
              </a:rPr>
              <a:t>â</a:t>
            </a:r>
            <a:r>
              <a:rPr lang="fr-FR" sz="1600" b="1" dirty="0" err="1" smtClean="0">
                <a:solidFill>
                  <a:schemeClr val="tx1"/>
                </a:solidFill>
              </a:rPr>
              <a:t>més</a:t>
            </a:r>
            <a:r>
              <a:rPr lang="fr-FR" sz="1600" b="1" dirty="0" smtClean="0">
                <a:solidFill>
                  <a:schemeClr val="tx1"/>
                </a:solidFill>
              </a:rPr>
              <a:t> </a:t>
            </a:r>
            <a:r>
              <a:rPr lang="fr-FR" sz="1600" b="1" dirty="0" smtClean="0">
                <a:solidFill>
                  <a:schemeClr val="tx1"/>
                </a:solidFill>
              </a:rPr>
              <a:t>d’une </a:t>
            </a:r>
            <a:r>
              <a:rPr lang="fr-FR" sz="1600" b="1" dirty="0" smtClean="0">
                <a:solidFill>
                  <a:schemeClr val="tx1"/>
                </a:solidFill>
              </a:rPr>
              <a:t>ruine éternelle.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Grâce qui est plus </a:t>
            </a:r>
            <a:r>
              <a:rPr lang="fr-FR" sz="1600" b="1" dirty="0" smtClean="0">
                <a:solidFill>
                  <a:schemeClr val="tx1"/>
                </a:solidFill>
              </a:rPr>
              <a:t>grand</a:t>
            </a:r>
            <a:r>
              <a:rPr lang="fr-FR" sz="1600" b="1" dirty="0" smtClean="0">
                <a:solidFill>
                  <a:schemeClr val="tx1"/>
                </a:solidFill>
              </a:rPr>
              <a:t>, oui grâce immense,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Nous montre le refuge, la puissante </a:t>
            </a:r>
            <a:r>
              <a:rPr lang="fr-FR" sz="1600" b="1" dirty="0" smtClean="0">
                <a:solidFill>
                  <a:schemeClr val="tx1"/>
                </a:solidFill>
              </a:rPr>
              <a:t>Croix.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Noire est la </a:t>
            </a:r>
            <a:r>
              <a:rPr lang="en-US" sz="1600" b="1" dirty="0" smtClean="0">
                <a:solidFill>
                  <a:schemeClr val="tx1"/>
                </a:solidFill>
              </a:rPr>
              <a:t>t</a:t>
            </a:r>
            <a:r>
              <a:rPr lang="fr-FR" sz="1600" b="1" dirty="0" err="1" smtClean="0">
                <a:solidFill>
                  <a:schemeClr val="tx1"/>
                </a:solidFill>
              </a:rPr>
              <a:t>âche</a:t>
            </a:r>
            <a:r>
              <a:rPr lang="fr-FR" sz="1600" b="1" dirty="0" smtClean="0">
                <a:solidFill>
                  <a:schemeClr val="tx1"/>
                </a:solidFill>
              </a:rPr>
              <a:t> qu’on ne peut cacher,</a:t>
            </a:r>
            <a:r>
              <a:rPr lang="en-US" sz="1600" dirty="0" smtClean="0"/>
              <a:t>  </a:t>
            </a:r>
            <a:endParaRPr lang="fr-FR" sz="1600" b="1" dirty="0" smtClean="0">
              <a:solidFill>
                <a:schemeClr val="tx1"/>
              </a:solidFill>
            </a:endParaRP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Avec quoi pouvons-nous </a:t>
            </a:r>
            <a:r>
              <a:rPr lang="en-US" sz="1600" b="1" dirty="0" err="1" smtClean="0">
                <a:solidFill>
                  <a:schemeClr val="tx1"/>
                </a:solidFill>
              </a:rPr>
              <a:t>l‘effacer</a:t>
            </a:r>
            <a:r>
              <a:rPr lang="en-US" sz="1600" b="1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Regarde</a:t>
            </a:r>
            <a:r>
              <a:rPr lang="en-US" sz="1600" b="1" dirty="0" smtClean="0">
                <a:solidFill>
                  <a:schemeClr val="tx1"/>
                </a:solidFill>
              </a:rPr>
              <a:t> le sang de </a:t>
            </a:r>
            <a:r>
              <a:rPr lang="en-US" sz="1600" b="1" dirty="0" err="1" smtClean="0">
                <a:solidFill>
                  <a:schemeClr val="tx1"/>
                </a:solidFill>
              </a:rPr>
              <a:t>Jésus</a:t>
            </a:r>
            <a:r>
              <a:rPr lang="en-US" sz="1600" b="1" dirty="0" smtClean="0">
                <a:solidFill>
                  <a:schemeClr val="tx1"/>
                </a:solidFill>
              </a:rPr>
              <a:t> qui </a:t>
            </a:r>
            <a:r>
              <a:rPr lang="en-US" sz="1600" b="1" dirty="0" err="1" smtClean="0">
                <a:solidFill>
                  <a:schemeClr val="tx1"/>
                </a:solidFill>
              </a:rPr>
              <a:t>coule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Et </a:t>
            </a:r>
            <a:r>
              <a:rPr lang="en-US" sz="1600" b="1" dirty="0" err="1" smtClean="0">
                <a:solidFill>
                  <a:schemeClr val="tx1"/>
                </a:solidFill>
              </a:rPr>
              <a:t>tu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peux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ètre</a:t>
            </a:r>
            <a:r>
              <a:rPr lang="en-US" sz="1600" b="1" dirty="0" smtClean="0">
                <a:solidFill>
                  <a:schemeClr val="tx1"/>
                </a:solidFill>
              </a:rPr>
              <a:t> plus </a:t>
            </a:r>
            <a:r>
              <a:rPr lang="en-US" sz="1600" b="1" dirty="0" err="1" smtClean="0">
                <a:solidFill>
                  <a:schemeClr val="tx1"/>
                </a:solidFill>
              </a:rPr>
              <a:t>blanc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comme</a:t>
            </a:r>
            <a:r>
              <a:rPr lang="en-US" sz="1600" b="1" dirty="0" smtClean="0">
                <a:solidFill>
                  <a:schemeClr val="tx1"/>
                </a:solidFill>
              </a:rPr>
              <a:t> la </a:t>
            </a:r>
            <a:r>
              <a:rPr lang="en-US" sz="1600" b="1" dirty="0" err="1" smtClean="0">
                <a:solidFill>
                  <a:schemeClr val="tx1"/>
                </a:solidFill>
              </a:rPr>
              <a:t>neige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Merveilleuse et incomparable grâce,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Le don gratuit pour tous ceux qui croient;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Toi qui </a:t>
            </a:r>
            <a:r>
              <a:rPr lang="fr-FR" sz="1600" b="1" dirty="0" smtClean="0">
                <a:solidFill>
                  <a:schemeClr val="tx1"/>
                </a:solidFill>
              </a:rPr>
              <a:t>désires </a:t>
            </a:r>
            <a:r>
              <a:rPr lang="fr-FR" sz="1600" b="1" dirty="0" smtClean="0">
                <a:solidFill>
                  <a:schemeClr val="tx1"/>
                </a:solidFill>
              </a:rPr>
              <a:t>Le voir face-à-face,</a:t>
            </a:r>
          </a:p>
          <a:p>
            <a:pPr algn="l"/>
            <a:r>
              <a:rPr lang="fr-FR" sz="1600" b="1" dirty="0" err="1" smtClean="0">
                <a:solidFill>
                  <a:schemeClr val="tx1"/>
                </a:solidFill>
              </a:rPr>
              <a:t>Recevres</a:t>
            </a:r>
            <a:r>
              <a:rPr lang="fr-FR" sz="1600" b="1" dirty="0" smtClean="0">
                <a:solidFill>
                  <a:schemeClr val="tx1"/>
                </a:solidFill>
              </a:rPr>
              <a:t>-tu à présent Sa grâce</a:t>
            </a:r>
            <a:r>
              <a:rPr lang="fr-FR" sz="1800" b="1" dirty="0" smtClean="0">
                <a:solidFill>
                  <a:schemeClr val="tx1"/>
                </a:solidFill>
              </a:rPr>
              <a:t>?</a:t>
            </a:r>
            <a:endParaRPr lang="fr-FR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112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Grâce qui surpasse nos péchés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Grâce qui surpasse nos péchés French</dc:title>
  <dc:creator>FRONT</dc:creator>
  <cp:lastModifiedBy>admin</cp:lastModifiedBy>
  <cp:revision>29</cp:revision>
  <dcterms:created xsi:type="dcterms:W3CDTF">2026-01-11T00:21:37Z</dcterms:created>
  <dcterms:modified xsi:type="dcterms:W3CDTF">2026-08-10T21:04:22Z</dcterms:modified>
</cp:coreProperties>
</file>