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90CC-A49B-4127-9C76-7C64E1F8EDF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D1850-73E0-4633-AA6D-97C8F5BE9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90CC-A49B-4127-9C76-7C64E1F8EDF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D1850-73E0-4633-AA6D-97C8F5BE9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90CC-A49B-4127-9C76-7C64E1F8EDF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D1850-73E0-4633-AA6D-97C8F5BE9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90CC-A49B-4127-9C76-7C64E1F8EDF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D1850-73E0-4633-AA6D-97C8F5BE9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90CC-A49B-4127-9C76-7C64E1F8EDF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D1850-73E0-4633-AA6D-97C8F5BE9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90CC-A49B-4127-9C76-7C64E1F8EDF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D1850-73E0-4633-AA6D-97C8F5BE9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90CC-A49B-4127-9C76-7C64E1F8EDF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D1850-73E0-4633-AA6D-97C8F5BE9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90CC-A49B-4127-9C76-7C64E1F8EDF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D1850-73E0-4633-AA6D-97C8F5BE9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90CC-A49B-4127-9C76-7C64E1F8EDF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D1850-73E0-4633-AA6D-97C8F5BE9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90CC-A49B-4127-9C76-7C64E1F8EDF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D1850-73E0-4633-AA6D-97C8F5BE9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90CC-A49B-4127-9C76-7C64E1F8EDF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D1850-73E0-4633-AA6D-97C8F5BE9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B90CC-A49B-4127-9C76-7C64E1F8EDF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D1850-73E0-4633-AA6D-97C8F5BE932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have decided to follow Jesus2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2401"/>
            <a:ext cx="6096000" cy="380999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Gipili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Nako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Sundon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si</a:t>
            </a:r>
            <a:r>
              <a:rPr lang="en-US" b="1" dirty="0" smtClean="0">
                <a:solidFill>
                  <a:schemeClr val="bg1"/>
                </a:solidFill>
              </a:rPr>
              <a:t> Jesus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838200"/>
            <a:ext cx="4114800" cy="33528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Gipili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nako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sundon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si</a:t>
            </a:r>
            <a:r>
              <a:rPr lang="en-US" sz="2000" b="1" dirty="0" smtClean="0">
                <a:solidFill>
                  <a:schemeClr val="bg1"/>
                </a:solidFill>
              </a:rPr>
              <a:t> Jesus</a:t>
            </a: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Gipili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nako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sundon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si</a:t>
            </a:r>
            <a:r>
              <a:rPr lang="en-US" sz="2000" b="1" dirty="0" smtClean="0">
                <a:solidFill>
                  <a:schemeClr val="bg1"/>
                </a:solidFill>
              </a:rPr>
              <a:t> Jesus</a:t>
            </a: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Gipili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nako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sundon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si</a:t>
            </a:r>
            <a:r>
              <a:rPr lang="en-US" sz="2000" b="1" dirty="0" smtClean="0">
                <a:solidFill>
                  <a:schemeClr val="bg1"/>
                </a:solidFill>
              </a:rPr>
              <a:t> Jesus</a:t>
            </a: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Wa’y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pagbalik</a:t>
            </a:r>
            <a:r>
              <a:rPr lang="en-US" sz="2000" b="1" dirty="0" smtClean="0">
                <a:solidFill>
                  <a:schemeClr val="bg1"/>
                </a:solidFill>
              </a:rPr>
              <a:t>  </a:t>
            </a:r>
            <a:r>
              <a:rPr lang="en-US" sz="2000" b="1" dirty="0" err="1" smtClean="0">
                <a:solidFill>
                  <a:schemeClr val="bg1"/>
                </a:solidFill>
              </a:rPr>
              <a:t>Wa’y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pagbalik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Bisan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wa’y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kuyog</a:t>
            </a:r>
            <a:r>
              <a:rPr lang="en-US" sz="2000" b="1" dirty="0" smtClean="0">
                <a:solidFill>
                  <a:schemeClr val="bg1"/>
                </a:solidFill>
              </a:rPr>
              <a:t>, </a:t>
            </a:r>
            <a:r>
              <a:rPr lang="en-US" sz="2000" b="1" dirty="0" err="1" smtClean="0">
                <a:solidFill>
                  <a:schemeClr val="bg1"/>
                </a:solidFill>
              </a:rPr>
              <a:t>sundon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gihapon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Bisan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wa’y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kuyog</a:t>
            </a:r>
            <a:r>
              <a:rPr lang="en-US" sz="2000" b="1" dirty="0" smtClean="0">
                <a:solidFill>
                  <a:schemeClr val="bg1"/>
                </a:solidFill>
              </a:rPr>
              <a:t>, </a:t>
            </a:r>
            <a:r>
              <a:rPr lang="en-US" sz="2000" b="1" dirty="0" err="1" smtClean="0">
                <a:solidFill>
                  <a:schemeClr val="bg1"/>
                </a:solidFill>
              </a:rPr>
              <a:t>sundon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gihapon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Bisan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wa’y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kuyog</a:t>
            </a:r>
            <a:r>
              <a:rPr lang="en-US" sz="2000" b="1" dirty="0" smtClean="0">
                <a:solidFill>
                  <a:schemeClr val="bg1"/>
                </a:solidFill>
              </a:rPr>
              <a:t>, </a:t>
            </a:r>
            <a:r>
              <a:rPr lang="en-US" sz="2000" b="1" dirty="0" err="1" smtClean="0">
                <a:solidFill>
                  <a:schemeClr val="bg1"/>
                </a:solidFill>
              </a:rPr>
              <a:t>sundon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gihapon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Wa’y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pagbalik</a:t>
            </a:r>
            <a:r>
              <a:rPr lang="en-US" sz="2000" b="1" dirty="0" smtClean="0">
                <a:solidFill>
                  <a:schemeClr val="bg1"/>
                </a:solidFill>
              </a:rPr>
              <a:t>  </a:t>
            </a:r>
            <a:r>
              <a:rPr lang="en-US" sz="2000" b="1" dirty="0" err="1" smtClean="0">
                <a:solidFill>
                  <a:schemeClr val="bg1"/>
                </a:solidFill>
              </a:rPr>
              <a:t>Wa’y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pagbalik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46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Gipili Nako Sundon si Jesus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Gipili Nako Sundon si Jesus cebuano</dc:title>
  <dc:creator>FRONT</dc:creator>
  <cp:lastModifiedBy>admin</cp:lastModifiedBy>
  <cp:revision>4</cp:revision>
  <dcterms:created xsi:type="dcterms:W3CDTF">2024-05-24T19:53:10Z</dcterms:created>
  <dcterms:modified xsi:type="dcterms:W3CDTF">2026-08-25T16:15:55Z</dcterms:modified>
</cp:coreProperties>
</file>