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4" autoAdjust="0"/>
  </p:normalViewPr>
  <p:slideViewPr>
    <p:cSldViewPr>
      <p:cViewPr varScale="1">
        <p:scale>
          <a:sx n="105" d="100"/>
          <a:sy n="105" d="100"/>
        </p:scale>
        <p:origin x="-18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510D0-681F-4020-B990-3E10C5070B5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0F41-9892-4688-B738-0225342F7F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510D0-681F-4020-B990-3E10C5070B5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0F41-9892-4688-B738-0225342F7F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510D0-681F-4020-B990-3E10C5070B5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0F41-9892-4688-B738-0225342F7F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510D0-681F-4020-B990-3E10C5070B5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0F41-9892-4688-B738-0225342F7F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510D0-681F-4020-B990-3E10C5070B5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0F41-9892-4688-B738-0225342F7F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510D0-681F-4020-B990-3E10C5070B5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0F41-9892-4688-B738-0225342F7F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510D0-681F-4020-B990-3E10C5070B5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0F41-9892-4688-B738-0225342F7F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510D0-681F-4020-B990-3E10C5070B5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0F41-9892-4688-B738-0225342F7F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510D0-681F-4020-B990-3E10C5070B5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0F41-9892-4688-B738-0225342F7F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510D0-681F-4020-B990-3E10C5070B5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0F41-9892-4688-B738-0225342F7F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510D0-681F-4020-B990-3E10C5070B5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30F41-9892-4688-B738-0225342F7F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510D0-681F-4020-B990-3E10C5070B5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30F41-9892-4688-B738-0225342F7F3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Jesus Paid It All 2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52400"/>
            <a:ext cx="4724400" cy="6096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Giingnan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ko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ni</a:t>
            </a:r>
            <a:r>
              <a:rPr lang="en-US" b="1" dirty="0" smtClean="0">
                <a:solidFill>
                  <a:schemeClr val="bg1"/>
                </a:solidFill>
              </a:rPr>
              <a:t> Cristo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1524000"/>
            <a:ext cx="7315200" cy="4038600"/>
          </a:xfrm>
        </p:spPr>
        <p:txBody>
          <a:bodyPr numCol="2">
            <a:noAutofit/>
          </a:bodyPr>
          <a:lstStyle/>
          <a:p>
            <a:pPr algn="l"/>
            <a:r>
              <a:rPr lang="en-US" sz="1400" b="1" dirty="0" err="1" smtClean="0">
                <a:solidFill>
                  <a:schemeClr val="bg1"/>
                </a:solidFill>
              </a:rPr>
              <a:t>Giingnan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ko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ni</a:t>
            </a:r>
            <a:r>
              <a:rPr lang="en-US" sz="1400" b="1" dirty="0" smtClean="0">
                <a:solidFill>
                  <a:schemeClr val="bg1"/>
                </a:solidFill>
              </a:rPr>
              <a:t> Cristo,</a:t>
            </a:r>
          </a:p>
          <a:p>
            <a:pPr algn="l"/>
            <a:r>
              <a:rPr lang="en-US" sz="1400" b="1" dirty="0" smtClean="0">
                <a:solidFill>
                  <a:schemeClr val="bg1"/>
                </a:solidFill>
              </a:rPr>
              <a:t>"</a:t>
            </a:r>
            <a:r>
              <a:rPr lang="en-US" sz="1400" b="1" dirty="0" err="1" smtClean="0">
                <a:solidFill>
                  <a:schemeClr val="bg1"/>
                </a:solidFill>
              </a:rPr>
              <a:t>Gamay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ang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kusog</a:t>
            </a:r>
            <a:r>
              <a:rPr lang="en-US" sz="1400" b="1" dirty="0" smtClean="0">
                <a:solidFill>
                  <a:schemeClr val="bg1"/>
                </a:solidFill>
              </a:rPr>
              <a:t> mo,</a:t>
            </a:r>
          </a:p>
          <a:p>
            <a:pPr algn="l"/>
            <a:r>
              <a:rPr lang="en-US" sz="1400" b="1" dirty="0" err="1" smtClean="0">
                <a:solidFill>
                  <a:schemeClr val="bg1"/>
                </a:solidFill>
              </a:rPr>
              <a:t>Ampo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lang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ug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kaplaga</a:t>
            </a:r>
            <a:r>
              <a:rPr lang="en-US" sz="1400" b="1" dirty="0" smtClean="0">
                <a:solidFill>
                  <a:schemeClr val="bg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bg1"/>
                </a:solidFill>
              </a:rPr>
              <a:t>Ang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tanan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dinhi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Nako</a:t>
            </a:r>
            <a:r>
              <a:rPr lang="en-US" sz="1400" b="1" dirty="0" smtClean="0">
                <a:solidFill>
                  <a:schemeClr val="bg1"/>
                </a:solidFill>
              </a:rPr>
              <a:t>."</a:t>
            </a:r>
          </a:p>
          <a:p>
            <a:pPr algn="l"/>
            <a:endParaRPr lang="en-US" sz="1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400" b="1" dirty="0" smtClean="0">
                <a:solidFill>
                  <a:srgbClr val="FF0000"/>
                </a:solidFill>
              </a:rPr>
              <a:t>Chorus</a:t>
            </a:r>
          </a:p>
          <a:p>
            <a:pPr algn="l"/>
            <a:r>
              <a:rPr lang="en-US" sz="1400" b="1" dirty="0" smtClean="0">
                <a:solidFill>
                  <a:srgbClr val="FF0000"/>
                </a:solidFill>
              </a:rPr>
              <a:t>O </a:t>
            </a:r>
            <a:r>
              <a:rPr lang="en-US" sz="1400" b="1" dirty="0" err="1" smtClean="0">
                <a:solidFill>
                  <a:srgbClr val="FF0000"/>
                </a:solidFill>
              </a:rPr>
              <a:t>utangan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ko</a:t>
            </a:r>
            <a:r>
              <a:rPr lang="en-US" sz="1400" b="1" dirty="0" smtClean="0">
                <a:solidFill>
                  <a:srgbClr val="FF0000"/>
                </a:solidFill>
              </a:rPr>
              <a:t>,</a:t>
            </a:r>
          </a:p>
          <a:p>
            <a:pPr algn="l"/>
            <a:r>
              <a:rPr lang="en-US" sz="1400" b="1" dirty="0" smtClean="0">
                <a:solidFill>
                  <a:srgbClr val="FF0000"/>
                </a:solidFill>
              </a:rPr>
              <a:t>Ni Jesus Cristo;</a:t>
            </a:r>
          </a:p>
          <a:p>
            <a:pPr algn="l"/>
            <a:r>
              <a:rPr lang="en-US" sz="1400" b="1" dirty="0" smtClean="0">
                <a:solidFill>
                  <a:srgbClr val="FF0000"/>
                </a:solidFill>
              </a:rPr>
              <a:t>Kay </a:t>
            </a:r>
            <a:r>
              <a:rPr lang="en-US" sz="1400" b="1" dirty="0" err="1" smtClean="0">
                <a:solidFill>
                  <a:srgbClr val="FF0000"/>
                </a:solidFill>
              </a:rPr>
              <a:t>Iyang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gibayaran</a:t>
            </a:r>
            <a:r>
              <a:rPr lang="en-US" sz="1400" b="1" dirty="0" smtClean="0">
                <a:solidFill>
                  <a:srgbClr val="FF0000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rgbClr val="FF0000"/>
                </a:solidFill>
              </a:rPr>
              <a:t>Ang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tanang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sala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ko</a:t>
            </a:r>
            <a:r>
              <a:rPr lang="en-US" sz="1400" b="1" dirty="0" smtClean="0">
                <a:solidFill>
                  <a:srgbClr val="FF0000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bg1"/>
                </a:solidFill>
              </a:rPr>
              <a:t>Ginoo</a:t>
            </a:r>
            <a:r>
              <a:rPr lang="en-US" sz="1400" b="1" dirty="0" smtClean="0">
                <a:solidFill>
                  <a:schemeClr val="bg1"/>
                </a:solidFill>
              </a:rPr>
              <a:t>, </a:t>
            </a:r>
            <a:r>
              <a:rPr lang="en-US" sz="1400" b="1" dirty="0" err="1" smtClean="0">
                <a:solidFill>
                  <a:schemeClr val="bg1"/>
                </a:solidFill>
              </a:rPr>
              <a:t>nasayran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ko</a:t>
            </a:r>
            <a:r>
              <a:rPr lang="en-US" sz="1400" b="1" dirty="0" smtClean="0">
                <a:solidFill>
                  <a:schemeClr val="bg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bg1"/>
                </a:solidFill>
              </a:rPr>
              <a:t>Ang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Imong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gahum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lang</a:t>
            </a:r>
            <a:r>
              <a:rPr lang="en-US" sz="1400" b="1" dirty="0" smtClean="0">
                <a:solidFill>
                  <a:schemeClr val="bg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bg1"/>
                </a:solidFill>
              </a:rPr>
              <a:t>Makausab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sa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tawo</a:t>
            </a:r>
            <a:r>
              <a:rPr lang="en-US" sz="1400" b="1" dirty="0" smtClean="0">
                <a:solidFill>
                  <a:schemeClr val="bg1"/>
                </a:solidFill>
              </a:rPr>
              <a:t>,</a:t>
            </a:r>
          </a:p>
          <a:p>
            <a:pPr algn="l"/>
            <a:r>
              <a:rPr lang="en-US" sz="1400" b="1" dirty="0" smtClean="0">
                <a:solidFill>
                  <a:schemeClr val="bg1"/>
                </a:solidFill>
              </a:rPr>
              <a:t>Sa </a:t>
            </a:r>
            <a:r>
              <a:rPr lang="en-US" sz="1400" b="1" dirty="0" err="1" smtClean="0">
                <a:solidFill>
                  <a:schemeClr val="bg1"/>
                </a:solidFill>
              </a:rPr>
              <a:t>iyang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dautang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dughan</a:t>
            </a:r>
            <a:r>
              <a:rPr lang="en-US" sz="1400" b="1" dirty="0" smtClean="0">
                <a:solidFill>
                  <a:schemeClr val="bg1"/>
                </a:solidFill>
              </a:rPr>
              <a:t>.</a:t>
            </a:r>
          </a:p>
          <a:p>
            <a:pPr algn="l"/>
            <a:r>
              <a:rPr lang="en-US" sz="1400" b="1" dirty="0" err="1" smtClean="0">
                <a:solidFill>
                  <a:schemeClr val="bg1"/>
                </a:solidFill>
              </a:rPr>
              <a:t>Ginoo</a:t>
            </a:r>
            <a:r>
              <a:rPr lang="en-US" sz="1400" b="1" dirty="0" smtClean="0">
                <a:solidFill>
                  <a:schemeClr val="bg1"/>
                </a:solidFill>
              </a:rPr>
              <a:t>, </a:t>
            </a:r>
            <a:r>
              <a:rPr lang="en-US" sz="1400" b="1" dirty="0" err="1" smtClean="0">
                <a:solidFill>
                  <a:schemeClr val="bg1"/>
                </a:solidFill>
              </a:rPr>
              <a:t>dinhi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nako</a:t>
            </a:r>
            <a:r>
              <a:rPr lang="en-US" sz="1400" b="1" dirty="0" smtClean="0">
                <a:solidFill>
                  <a:schemeClr val="bg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bg1"/>
                </a:solidFill>
              </a:rPr>
              <a:t>Wala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g'yuy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maayo</a:t>
            </a:r>
            <a:r>
              <a:rPr lang="en-US" sz="1400" b="1" dirty="0" smtClean="0">
                <a:solidFill>
                  <a:schemeClr val="bg1"/>
                </a:solidFill>
              </a:rPr>
              <a:t>;</a:t>
            </a:r>
          </a:p>
          <a:p>
            <a:pPr algn="l"/>
            <a:r>
              <a:rPr lang="en-US" sz="1400" b="1" dirty="0" err="1" smtClean="0">
                <a:solidFill>
                  <a:schemeClr val="bg1"/>
                </a:solidFill>
              </a:rPr>
              <a:t>Makahangyo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ko's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grasya</a:t>
            </a:r>
            <a:r>
              <a:rPr lang="en-US" sz="1400" b="1" dirty="0" smtClean="0">
                <a:solidFill>
                  <a:schemeClr val="bg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bg1"/>
                </a:solidFill>
              </a:rPr>
              <a:t>Tungod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lang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sa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dugo</a:t>
            </a:r>
            <a:r>
              <a:rPr lang="en-US" sz="1400" b="1" dirty="0" smtClean="0">
                <a:solidFill>
                  <a:schemeClr val="bg1"/>
                </a:solidFill>
              </a:rPr>
              <a:t> Mo.</a:t>
            </a:r>
          </a:p>
          <a:p>
            <a:pPr algn="l"/>
            <a:endParaRPr lang="en-US" sz="1400" b="1" dirty="0" smtClean="0">
              <a:solidFill>
                <a:schemeClr val="bg1"/>
              </a:solidFill>
            </a:endParaRPr>
          </a:p>
          <a:p>
            <a:pPr algn="l"/>
            <a:endParaRPr lang="en-US" sz="1400" b="1" dirty="0" smtClean="0">
              <a:solidFill>
                <a:schemeClr val="bg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bg1"/>
                </a:solidFill>
              </a:rPr>
              <a:t>Kon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ako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motindog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na</a:t>
            </a:r>
            <a:r>
              <a:rPr lang="en-US" sz="1400" b="1" dirty="0" smtClean="0">
                <a:solidFill>
                  <a:schemeClr val="bg1"/>
                </a:solidFill>
              </a:rPr>
              <a:t>,</a:t>
            </a:r>
          </a:p>
          <a:p>
            <a:pPr algn="l"/>
            <a:r>
              <a:rPr lang="en-US" sz="1400" b="1" dirty="0" smtClean="0">
                <a:solidFill>
                  <a:schemeClr val="bg1"/>
                </a:solidFill>
              </a:rPr>
              <a:t>Sa </a:t>
            </a:r>
            <a:r>
              <a:rPr lang="en-US" sz="1400" b="1" dirty="0" err="1" smtClean="0">
                <a:solidFill>
                  <a:schemeClr val="bg1"/>
                </a:solidFill>
              </a:rPr>
              <a:t>trono's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Ginoo</a:t>
            </a:r>
            <a:r>
              <a:rPr lang="en-US" sz="1400" b="1" dirty="0" smtClean="0">
                <a:solidFill>
                  <a:schemeClr val="bg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bg1"/>
                </a:solidFill>
              </a:rPr>
              <a:t>Ako</a:t>
            </a:r>
            <a:r>
              <a:rPr lang="en-US" sz="1400" b="1" dirty="0" smtClean="0">
                <a:solidFill>
                  <a:schemeClr val="bg1"/>
                </a:solidFill>
              </a:rPr>
              <a:t> man </a:t>
            </a:r>
            <a:r>
              <a:rPr lang="en-US" sz="1400" b="1" dirty="0" err="1" smtClean="0">
                <a:solidFill>
                  <a:schemeClr val="bg1"/>
                </a:solidFill>
              </a:rPr>
              <a:t>magsubli</a:t>
            </a:r>
            <a:r>
              <a:rPr lang="en-US" sz="1400" b="1" dirty="0" smtClean="0">
                <a:solidFill>
                  <a:schemeClr val="bg1"/>
                </a:solidFill>
              </a:rPr>
              <a:t> pa,</a:t>
            </a:r>
          </a:p>
          <a:p>
            <a:pPr algn="l"/>
            <a:r>
              <a:rPr lang="en-US" sz="1400" b="1" dirty="0" smtClean="0">
                <a:solidFill>
                  <a:schemeClr val="bg1"/>
                </a:solidFill>
              </a:rPr>
              <a:t>"</a:t>
            </a:r>
            <a:r>
              <a:rPr lang="en-US" sz="1400" b="1" dirty="0" err="1" smtClean="0">
                <a:solidFill>
                  <a:schemeClr val="bg1"/>
                </a:solidFill>
              </a:rPr>
              <a:t>Giluwas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ko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ni</a:t>
            </a:r>
            <a:r>
              <a:rPr lang="en-US" sz="1400" b="1" dirty="0" smtClean="0">
                <a:solidFill>
                  <a:schemeClr val="bg1"/>
                </a:solidFill>
              </a:rPr>
              <a:t> Cristo."</a:t>
            </a:r>
            <a:endParaRPr lang="en-US" sz="1400" b="1" dirty="0">
              <a:solidFill>
                <a:schemeClr val="bg1"/>
              </a:solidFill>
            </a:endParaRPr>
          </a:p>
          <a:p>
            <a:pPr algn="l"/>
            <a:endParaRPr lang="en-US" sz="1400" b="1" dirty="0" smtClean="0">
              <a:solidFill>
                <a:schemeClr val="bg1"/>
              </a:solidFill>
            </a:endParaRPr>
          </a:p>
          <a:p>
            <a:pPr algn="l"/>
            <a:endParaRPr lang="en-US" sz="1400" b="1" dirty="0">
              <a:solidFill>
                <a:schemeClr val="bg1"/>
              </a:solidFill>
            </a:endParaRPr>
          </a:p>
          <a:p>
            <a:pPr algn="l"/>
            <a:endParaRPr lang="en-US" sz="1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101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Giingnan ko ni Cristo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 Jesus  Nag-ingon cebuano</dc:title>
  <dc:creator>FRONT</dc:creator>
  <cp:lastModifiedBy>admin</cp:lastModifiedBy>
  <cp:revision>9</cp:revision>
  <dcterms:created xsi:type="dcterms:W3CDTF">2024-06-13T17:41:50Z</dcterms:created>
  <dcterms:modified xsi:type="dcterms:W3CDTF">2026-08-29T20:25:25Z</dcterms:modified>
</cp:coreProperties>
</file>