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5D2D-F79D-4AF8-9573-AE348F52FC91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02A7-6F7C-4E02-889B-6CCBD2A934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5D2D-F79D-4AF8-9573-AE348F52FC91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02A7-6F7C-4E02-889B-6CCBD2A934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5D2D-F79D-4AF8-9573-AE348F52FC91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02A7-6F7C-4E02-889B-6CCBD2A934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5D2D-F79D-4AF8-9573-AE348F52FC91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02A7-6F7C-4E02-889B-6CCBD2A934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5D2D-F79D-4AF8-9573-AE348F52FC91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02A7-6F7C-4E02-889B-6CCBD2A934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5D2D-F79D-4AF8-9573-AE348F52FC91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02A7-6F7C-4E02-889B-6CCBD2A934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5D2D-F79D-4AF8-9573-AE348F52FC91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02A7-6F7C-4E02-889B-6CCBD2A934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5D2D-F79D-4AF8-9573-AE348F52FC91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02A7-6F7C-4E02-889B-6CCBD2A934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5D2D-F79D-4AF8-9573-AE348F52FC91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02A7-6F7C-4E02-889B-6CCBD2A934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5D2D-F79D-4AF8-9573-AE348F52FC91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02A7-6F7C-4E02-889B-6CCBD2A934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05D2D-F79D-4AF8-9573-AE348F52FC91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02A7-6F7C-4E02-889B-6CCBD2A934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05D2D-F79D-4AF8-9573-AE348F52FC91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402A7-6F7C-4E02-889B-6CCBD2A9349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Like the woman at the well, I was seeking.jpg"/>
          <p:cNvPicPr>
            <a:picLocks noChangeAspect="1"/>
          </p:cNvPicPr>
          <p:nvPr userDrawn="1"/>
        </p:nvPicPr>
        <p:blipFill>
          <a:blip r:embed="rId14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Fyll Mitt Beger, Gu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28600"/>
            <a:ext cx="4419600" cy="5334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Fyll</a:t>
            </a:r>
            <a:r>
              <a:rPr lang="en-US" b="1" dirty="0" smtClean="0"/>
              <a:t> </a:t>
            </a:r>
            <a:r>
              <a:rPr lang="en-US" b="1" dirty="0"/>
              <a:t>Mitt </a:t>
            </a:r>
            <a:r>
              <a:rPr lang="en-US" b="1" dirty="0" err="1"/>
              <a:t>Beger</a:t>
            </a:r>
            <a:r>
              <a:rPr lang="en-US" b="1" dirty="0"/>
              <a:t>, </a:t>
            </a:r>
            <a:r>
              <a:rPr lang="en-US" b="1" dirty="0" err="1" smtClean="0"/>
              <a:t>Gud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371600"/>
            <a:ext cx="9372600" cy="3048000"/>
          </a:xfrm>
        </p:spPr>
        <p:txBody>
          <a:bodyPr numCol="2">
            <a:noAutofit/>
          </a:bodyPr>
          <a:lstStyle/>
          <a:p>
            <a:pPr algn="l"/>
            <a:r>
              <a:rPr lang="nb-NO" sz="1800" b="1" dirty="0" smtClean="0">
                <a:solidFill>
                  <a:schemeClr val="tx1"/>
                </a:solidFill>
              </a:rPr>
              <a:t>Liksom kvinnen ved brønnen jeg søkte</a:t>
            </a:r>
          </a:p>
          <a:p>
            <a:pPr algn="l"/>
            <a:r>
              <a:rPr lang="nb-NO" sz="1800" b="1" dirty="0" smtClean="0">
                <a:solidFill>
                  <a:schemeClr val="tx1"/>
                </a:solidFill>
              </a:rPr>
              <a:t>de ting som intet kunne gi.</a:t>
            </a:r>
          </a:p>
          <a:p>
            <a:pPr algn="l"/>
            <a:r>
              <a:rPr lang="nb-NO" sz="1800" b="1" dirty="0" smtClean="0">
                <a:solidFill>
                  <a:schemeClr val="tx1"/>
                </a:solidFill>
              </a:rPr>
              <a:t>Men da jeg hørte Jesu stemme:</a:t>
            </a:r>
          </a:p>
          <a:p>
            <a:pPr algn="l"/>
            <a:r>
              <a:rPr lang="nb-NO" sz="1800" b="1" dirty="0" smtClean="0">
                <a:solidFill>
                  <a:schemeClr val="tx1"/>
                </a:solidFill>
              </a:rPr>
              <a:t>"Jeg har vann som aldri tørker inn."</a:t>
            </a:r>
          </a:p>
          <a:p>
            <a:pPr algn="l"/>
            <a:endParaRPr lang="nb-NO" sz="1800" b="1" dirty="0" smtClean="0">
              <a:solidFill>
                <a:schemeClr val="tx1"/>
              </a:solidFill>
            </a:endParaRPr>
          </a:p>
          <a:p>
            <a:pPr algn="l"/>
            <a:r>
              <a:rPr lang="nb-NO" sz="1800" b="1" dirty="0" smtClean="0">
                <a:solidFill>
                  <a:srgbClr val="FF0000"/>
                </a:solidFill>
              </a:rPr>
              <a:t>Ref</a:t>
            </a:r>
          </a:p>
          <a:p>
            <a:pPr algn="l"/>
            <a:r>
              <a:rPr lang="nb-NO" sz="1800" b="1" dirty="0" smtClean="0">
                <a:solidFill>
                  <a:srgbClr val="FF0000"/>
                </a:solidFill>
              </a:rPr>
              <a:t>Fyll mitt beger Gud, jeg vet Du kan Gud.</a:t>
            </a:r>
          </a:p>
          <a:p>
            <a:pPr algn="l"/>
            <a:r>
              <a:rPr lang="nb-NO" sz="1800" b="1" dirty="0" smtClean="0">
                <a:solidFill>
                  <a:srgbClr val="FF0000"/>
                </a:solidFill>
              </a:rPr>
              <a:t>Slukk den tørst som brenner I min sjel.</a:t>
            </a:r>
          </a:p>
          <a:p>
            <a:pPr algn="l"/>
            <a:r>
              <a:rPr lang="nb-NO" sz="1800" b="1" dirty="0" smtClean="0">
                <a:solidFill>
                  <a:srgbClr val="FF0000"/>
                </a:solidFill>
              </a:rPr>
              <a:t>Brød fra himlen, fyller hele mitt begjær.</a:t>
            </a:r>
          </a:p>
          <a:p>
            <a:pPr algn="l"/>
            <a:r>
              <a:rPr lang="nb-NO" sz="1800" b="1" dirty="0" smtClean="0">
                <a:solidFill>
                  <a:srgbClr val="FF0000"/>
                </a:solidFill>
              </a:rPr>
              <a:t>Fyll mitt beger, kjære Gud og gjør meg fri.</a:t>
            </a:r>
          </a:p>
          <a:p>
            <a:pPr algn="l"/>
            <a:endParaRPr lang="nb-NO" sz="1800" b="1" dirty="0" smtClean="0">
              <a:solidFill>
                <a:schemeClr val="tx1"/>
              </a:solidFill>
            </a:endParaRPr>
          </a:p>
          <a:p>
            <a:pPr algn="l"/>
            <a:endParaRPr lang="nb-NO" sz="1800" b="1" dirty="0" smtClean="0">
              <a:solidFill>
                <a:schemeClr val="tx1"/>
              </a:solidFill>
            </a:endParaRPr>
          </a:p>
          <a:p>
            <a:pPr algn="l"/>
            <a:r>
              <a:rPr lang="nb-NO" sz="1800" b="1" dirty="0" smtClean="0">
                <a:solidFill>
                  <a:schemeClr val="tx1"/>
                </a:solidFill>
              </a:rPr>
              <a:t>Det er mange her på jord som begjærer</a:t>
            </a:r>
          </a:p>
          <a:p>
            <a:pPr algn="l"/>
            <a:r>
              <a:rPr lang="nb-NO" sz="1800" b="1" dirty="0" smtClean="0">
                <a:solidFill>
                  <a:schemeClr val="tx1"/>
                </a:solidFill>
              </a:rPr>
              <a:t>og nyter det som skal forgå.</a:t>
            </a:r>
          </a:p>
          <a:p>
            <a:pPr algn="l"/>
            <a:r>
              <a:rPr lang="nb-NO" sz="1800" b="1" dirty="0" smtClean="0">
                <a:solidFill>
                  <a:schemeClr val="tx1"/>
                </a:solidFill>
              </a:rPr>
              <a:t>Men intet kommer opp i mot Jesus</a:t>
            </a:r>
          </a:p>
          <a:p>
            <a:pPr algn="l"/>
            <a:r>
              <a:rPr lang="nb-NO" sz="1800" b="1" dirty="0" smtClean="0">
                <a:solidFill>
                  <a:schemeClr val="tx1"/>
                </a:solidFill>
              </a:rPr>
              <a:t>og den fred som du av ham kan få.</a:t>
            </a:r>
          </a:p>
          <a:p>
            <a:pPr algn="l"/>
            <a:endParaRPr lang="nb-NO" sz="1800" b="1" dirty="0" smtClean="0">
              <a:solidFill>
                <a:schemeClr val="tx1"/>
              </a:solidFill>
            </a:endParaRPr>
          </a:p>
          <a:p>
            <a:pPr algn="l"/>
            <a:endParaRPr lang="nb-NO" sz="1800" b="1" dirty="0" smtClean="0">
              <a:solidFill>
                <a:schemeClr val="tx1"/>
              </a:solidFill>
            </a:endParaRPr>
          </a:p>
          <a:p>
            <a:pPr algn="l"/>
            <a:r>
              <a:rPr lang="nb-NO" sz="1800" b="1" dirty="0" smtClean="0">
                <a:solidFill>
                  <a:schemeClr val="tx1"/>
                </a:solidFill>
              </a:rPr>
              <a:t>Så min venn hvis disse ting ikke slukker</a:t>
            </a:r>
          </a:p>
          <a:p>
            <a:pPr algn="l"/>
            <a:r>
              <a:rPr lang="nb-NO" sz="1800" b="1" dirty="0" smtClean="0">
                <a:solidFill>
                  <a:schemeClr val="tx1"/>
                </a:solidFill>
              </a:rPr>
              <a:t>den tørst som brenner i din sjel.</a:t>
            </a:r>
          </a:p>
          <a:p>
            <a:pPr algn="l"/>
            <a:r>
              <a:rPr lang="nb-NO" sz="1800" b="1" dirty="0" smtClean="0">
                <a:solidFill>
                  <a:schemeClr val="tx1"/>
                </a:solidFill>
              </a:rPr>
              <a:t>Jeg vet at Jesus kan deg frelse.</a:t>
            </a:r>
          </a:p>
          <a:p>
            <a:pPr algn="l"/>
            <a:r>
              <a:rPr lang="nb-NO" sz="1800" b="1" dirty="0" smtClean="0">
                <a:solidFill>
                  <a:schemeClr val="tx1"/>
                </a:solidFill>
              </a:rPr>
              <a:t>Knel du ned for Ham og nå tilbe.</a:t>
            </a:r>
          </a:p>
          <a:p>
            <a:pPr algn="l"/>
            <a:endParaRPr lang="nb-NO" sz="1800" b="1" dirty="0">
              <a:solidFill>
                <a:schemeClr val="tx1"/>
              </a:solidFill>
            </a:endParaRPr>
          </a:p>
          <a:p>
            <a:pPr algn="l"/>
            <a:endParaRPr lang="nb-NO" sz="1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140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Fyll Mitt Beger, Gud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Fyll Mitt Beger, Gud swedish</dc:title>
  <dc:creator>admin</dc:creator>
  <cp:lastModifiedBy>admin</cp:lastModifiedBy>
  <cp:revision>6</cp:revision>
  <dcterms:created xsi:type="dcterms:W3CDTF">2026-08-17T13:39:27Z</dcterms:created>
  <dcterms:modified xsi:type="dcterms:W3CDTF">2026-08-17T20:43:32Z</dcterms:modified>
</cp:coreProperties>
</file>