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21D14-C872-4FB6-A572-A04506D8210B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1D14-C872-4FB6-A572-A04506D8210B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9AAC9-6B56-4A41-8D64-689116F009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ike the woman at the well, I was seeking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Fill My Cup, L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381000"/>
            <a:ext cx="4114800" cy="5333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Fill My Cup, Lord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895600"/>
            <a:ext cx="9296400" cy="2971800"/>
          </a:xfrm>
        </p:spPr>
        <p:txBody>
          <a:bodyPr numCol="2">
            <a:noAutofit/>
          </a:bodyPr>
          <a:lstStyle/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1. Like the woman at the well, I was seeking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For things that could not satisfy.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And then I heard my Savior speaking—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“Draw from My well that never shall run dry.”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5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en-US" sz="1500" b="1" dirty="0" smtClean="0">
                <a:solidFill>
                  <a:srgbClr val="FF0000"/>
                </a:solidFill>
              </a:rPr>
              <a:t>Fill my cup, Lord</a:t>
            </a:r>
            <a:r>
              <a:rPr lang="en-US" sz="1500" b="1" dirty="0" smtClean="0">
                <a:solidFill>
                  <a:srgbClr val="FF0000"/>
                </a:solidFill>
              </a:rPr>
              <a:t>; I </a:t>
            </a:r>
            <a:r>
              <a:rPr lang="en-US" sz="1500" b="1" dirty="0" smtClean="0">
                <a:solidFill>
                  <a:srgbClr val="FF0000"/>
                </a:solidFill>
              </a:rPr>
              <a:t>lift it up Lord;</a:t>
            </a:r>
          </a:p>
          <a:p>
            <a:pPr algn="l"/>
            <a:r>
              <a:rPr lang="en-US" sz="1500" b="1" dirty="0" smtClean="0">
                <a:solidFill>
                  <a:srgbClr val="FF0000"/>
                </a:solidFill>
              </a:rPr>
              <a:t>Come and quench this thirsting of my soul.</a:t>
            </a:r>
          </a:p>
          <a:p>
            <a:pPr algn="l"/>
            <a:r>
              <a:rPr lang="en-US" sz="1500" b="1" dirty="0" smtClean="0">
                <a:solidFill>
                  <a:srgbClr val="FF0000"/>
                </a:solidFill>
              </a:rPr>
              <a:t>Bread of Heaven, feed me till I want no more.</a:t>
            </a:r>
          </a:p>
          <a:p>
            <a:pPr algn="l"/>
            <a:r>
              <a:rPr lang="en-US" sz="1500" b="1" dirty="0" smtClean="0">
                <a:solidFill>
                  <a:srgbClr val="FF0000"/>
                </a:solidFill>
              </a:rPr>
              <a:t>Fill my cup, fill it up and make me whole.</a:t>
            </a:r>
          </a:p>
          <a:p>
            <a:pPr algn="l"/>
            <a:endParaRPr lang="en-US" sz="15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2</a:t>
            </a:r>
            <a:r>
              <a:rPr lang="en-US" sz="1500" b="1" dirty="0" smtClean="0">
                <a:solidFill>
                  <a:schemeClr val="tx1"/>
                </a:solidFill>
              </a:rPr>
              <a:t>. There are millions in this world who are seeking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For pleasures earthly goods afford.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But none can match the wondrous treasure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That I find in Jesus Christ my Lord.</a:t>
            </a:r>
          </a:p>
          <a:p>
            <a:pPr algn="l"/>
            <a:endParaRPr lang="en-US" sz="1500" b="1" dirty="0" smtClean="0">
              <a:solidFill>
                <a:schemeClr val="tx1"/>
              </a:solidFill>
            </a:endParaRPr>
          </a:p>
          <a:p>
            <a:pPr algn="l"/>
            <a:endParaRPr lang="en-US" sz="15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3. So my brother if the things that this world gives you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Leave hungers that won’t pass away,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My blessed Lord will come and save you</a:t>
            </a:r>
          </a:p>
          <a:p>
            <a:pPr algn="l"/>
            <a:r>
              <a:rPr lang="en-US" sz="1500" b="1" dirty="0" smtClean="0">
                <a:solidFill>
                  <a:schemeClr val="tx1"/>
                </a:solidFill>
              </a:rPr>
              <a:t>If you kneel to Him and humbly pray</a:t>
            </a:r>
            <a:r>
              <a:rPr lang="en-US" sz="1500" b="1" dirty="0" smtClean="0">
                <a:solidFill>
                  <a:schemeClr val="tx1"/>
                </a:solidFill>
              </a:rPr>
              <a:t>.</a:t>
            </a:r>
            <a:endParaRPr lang="en-US" sz="15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160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Fill My Cup, Lord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Fill My Cup, Lord</dc:title>
  <dc:creator>admin</dc:creator>
  <cp:lastModifiedBy>admin</cp:lastModifiedBy>
  <cp:revision>6</cp:revision>
  <dcterms:created xsi:type="dcterms:W3CDTF">2026-08-16T18:47:22Z</dcterms:created>
  <dcterms:modified xsi:type="dcterms:W3CDTF">2026-08-17T21:02:21Z</dcterms:modified>
</cp:coreProperties>
</file>