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43" autoAdjust="0"/>
    <p:restoredTop sz="94664" autoAdjust="0"/>
  </p:normalViewPr>
  <p:slideViewPr>
    <p:cSldViewPr>
      <p:cViewPr>
        <p:scale>
          <a:sx n="100" d="100"/>
          <a:sy n="100" d="100"/>
        </p:scale>
        <p:origin x="-2778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431-9BF0-4CB3-907F-4AE2533DC895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071BD-217D-4F28-B5E3-F96D4CF4A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431-9BF0-4CB3-907F-4AE2533DC895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071BD-217D-4F28-B5E3-F96D4CF4A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431-9BF0-4CB3-907F-4AE2533DC895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071BD-217D-4F28-B5E3-F96D4CF4A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431-9BF0-4CB3-907F-4AE2533DC895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071BD-217D-4F28-B5E3-F96D4CF4A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431-9BF0-4CB3-907F-4AE2533DC895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071BD-217D-4F28-B5E3-F96D4CF4A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431-9BF0-4CB3-907F-4AE2533DC895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071BD-217D-4F28-B5E3-F96D4CF4A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431-9BF0-4CB3-907F-4AE2533DC895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071BD-217D-4F28-B5E3-F96D4CF4A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431-9BF0-4CB3-907F-4AE2533DC895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071BD-217D-4F28-B5E3-F96D4CF4A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431-9BF0-4CB3-907F-4AE2533DC895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071BD-217D-4F28-B5E3-F96D4CF4A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431-9BF0-4CB3-907F-4AE2533DC895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071BD-217D-4F28-B5E3-F96D4CF4A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7431-9BF0-4CB3-907F-4AE2533DC895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071BD-217D-4F28-B5E3-F96D4CF4A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D7431-9BF0-4CB3-907F-4AE2533DC89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071BD-217D-4F28-B5E3-F96D4CF4A8A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Come, Every Soul By Sin Oppressed.jpg"/>
          <p:cNvPicPr>
            <a:picLocks noChangeAspect="1"/>
          </p:cNvPicPr>
          <p:nvPr userDrawn="1"/>
        </p:nvPicPr>
        <p:blipFill>
          <a:blip r:embed="rId14" cstate="print">
            <a:lum bright="32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Dhambi ikikuleme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0"/>
            <a:ext cx="4724400" cy="53339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Dhambi</a:t>
            </a:r>
            <a:r>
              <a:rPr lang="en-US" b="1" dirty="0" smtClean="0"/>
              <a:t> </a:t>
            </a:r>
            <a:r>
              <a:rPr lang="en-US" b="1" dirty="0" err="1" smtClean="0"/>
              <a:t>ikikulemea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295400"/>
            <a:ext cx="9677400" cy="5105400"/>
          </a:xfrm>
        </p:spPr>
        <p:txBody>
          <a:bodyPr numCol="2">
            <a:noAutofit/>
          </a:bodyPr>
          <a:lstStyle/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1</a:t>
            </a:r>
            <a:r>
              <a:rPr lang="en-US" sz="1800" b="1" dirty="0" smtClean="0">
                <a:solidFill>
                  <a:schemeClr val="tx1"/>
                </a:solidFill>
              </a:rPr>
              <a:t>. </a:t>
            </a:r>
            <a:r>
              <a:rPr lang="en-US" sz="1800" b="1" dirty="0" err="1" smtClean="0">
                <a:solidFill>
                  <a:schemeClr val="tx1"/>
                </a:solidFill>
              </a:rPr>
              <a:t>Dhambi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ikikulemea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Kwa</a:t>
            </a:r>
            <a:r>
              <a:rPr lang="en-US" sz="1800" b="1" dirty="0" smtClean="0">
                <a:solidFill>
                  <a:schemeClr val="tx1"/>
                </a:solidFill>
              </a:rPr>
              <a:t> Bwana </a:t>
            </a:r>
            <a:r>
              <a:rPr lang="en-US" sz="1800" b="1" dirty="0" err="1" smtClean="0">
                <a:solidFill>
                  <a:schemeClr val="tx1"/>
                </a:solidFill>
              </a:rPr>
              <a:t>rehema</a:t>
            </a:r>
            <a:r>
              <a:rPr lang="en-US" sz="1800" b="1" dirty="0" smtClean="0">
                <a:solidFill>
                  <a:schemeClr val="tx1"/>
                </a:solidFill>
              </a:rPr>
              <a:t>;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Hivi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sasa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tegemea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Neno</a:t>
            </a:r>
            <a:r>
              <a:rPr lang="en-US" sz="1800" b="1" dirty="0" smtClean="0">
                <a:solidFill>
                  <a:schemeClr val="tx1"/>
                </a:solidFill>
              </a:rPr>
              <a:t> la </a:t>
            </a:r>
            <a:r>
              <a:rPr lang="en-US" sz="1800" b="1" dirty="0" err="1" smtClean="0">
                <a:solidFill>
                  <a:schemeClr val="tx1"/>
                </a:solidFill>
              </a:rPr>
              <a:t>salama</a:t>
            </a:r>
            <a:r>
              <a:rPr lang="en-US" sz="1800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Chorus</a:t>
            </a: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Tegemea</a:t>
            </a:r>
            <a:r>
              <a:rPr lang="en-US" sz="1800" b="1" dirty="0" smtClean="0">
                <a:solidFill>
                  <a:srgbClr val="FF0000"/>
                </a:solidFill>
              </a:rPr>
              <a:t>, </a:t>
            </a:r>
            <a:r>
              <a:rPr lang="en-US" sz="1800" b="1" dirty="0" err="1" smtClean="0">
                <a:solidFill>
                  <a:srgbClr val="FF0000"/>
                </a:solidFill>
              </a:rPr>
              <a:t>tegemea</a:t>
            </a:r>
            <a:r>
              <a:rPr lang="en-US" sz="1800" b="1" dirty="0" smtClean="0">
                <a:solidFill>
                  <a:srgbClr val="FF0000"/>
                </a:solidFill>
              </a:rPr>
              <a:t>,         </a:t>
            </a: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akwita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sasa</a:t>
            </a:r>
            <a:r>
              <a:rPr lang="en-US" sz="1800" b="1" dirty="0" smtClean="0">
                <a:solidFill>
                  <a:srgbClr val="FF0000"/>
                </a:solidFill>
              </a:rPr>
              <a:t>.    </a:t>
            </a: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Ni </a:t>
            </a:r>
            <a:r>
              <a:rPr lang="en-US" sz="1800" b="1" dirty="0" err="1" smtClean="0">
                <a:solidFill>
                  <a:srgbClr val="FF0000"/>
                </a:solidFill>
              </a:rPr>
              <a:t>Mwokozi</a:t>
            </a:r>
            <a:r>
              <a:rPr lang="en-US" sz="1800" b="1" dirty="0" smtClean="0">
                <a:solidFill>
                  <a:srgbClr val="FF0000"/>
                </a:solidFill>
              </a:rPr>
              <a:t>, </a:t>
            </a:r>
            <a:r>
              <a:rPr lang="en-US" sz="1800" b="1" dirty="0" err="1" smtClean="0">
                <a:solidFill>
                  <a:srgbClr val="FF0000"/>
                </a:solidFill>
              </a:rPr>
              <a:t>ni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Mwokozi</a:t>
            </a:r>
            <a:r>
              <a:rPr lang="en-US" sz="1800" b="1" dirty="0" smtClean="0">
                <a:solidFill>
                  <a:srgbClr val="FF0000"/>
                </a:solidFill>
              </a:rPr>
              <a:t>; 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amini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sasa</a:t>
            </a:r>
            <a:r>
              <a:rPr lang="en-US" sz="1800" b="1" dirty="0" smtClean="0">
                <a:solidFill>
                  <a:srgbClr val="FF0000"/>
                </a:solidFill>
              </a:rPr>
              <a:t>. 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2</a:t>
            </a:r>
            <a:r>
              <a:rPr lang="en-US" sz="1800" b="1" dirty="0" smtClean="0">
                <a:solidFill>
                  <a:schemeClr val="tx1"/>
                </a:solidFill>
              </a:rPr>
              <a:t>. </a:t>
            </a:r>
            <a:r>
              <a:rPr lang="en-US" sz="1800" b="1" dirty="0" err="1" smtClean="0">
                <a:solidFill>
                  <a:schemeClr val="tx1"/>
                </a:solidFill>
              </a:rPr>
              <a:t>Yesu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amemwaga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damu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Ya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nyingi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baraka</a:t>
            </a:r>
            <a:r>
              <a:rPr lang="en-US" sz="1800" b="1" dirty="0" smtClean="0">
                <a:solidFill>
                  <a:schemeClr val="tx1"/>
                </a:solidFill>
              </a:rPr>
              <a:t>;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Nawe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sasa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oga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mumu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Zioshwamo</a:t>
            </a:r>
            <a:r>
              <a:rPr lang="en-US" sz="1800" b="1" dirty="0" smtClean="0">
                <a:solidFill>
                  <a:schemeClr val="tx1"/>
                </a:solidFill>
              </a:rPr>
              <a:t> taka.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3. Ni </a:t>
            </a:r>
            <a:r>
              <a:rPr lang="en-US" sz="1800" b="1" dirty="0" err="1" smtClean="0">
                <a:solidFill>
                  <a:schemeClr val="tx1"/>
                </a:solidFill>
              </a:rPr>
              <a:t>njia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Y</a:t>
            </a:r>
            <a:r>
              <a:rPr lang="en-US" sz="1800" b="1" dirty="0" err="1" smtClean="0">
                <a:solidFill>
                  <a:schemeClr val="tx1"/>
                </a:solidFill>
              </a:rPr>
              <a:t>eye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hakika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Hwongoza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rahani</a:t>
            </a:r>
            <a:r>
              <a:rPr lang="en-US" sz="1800" b="1" dirty="0" smtClean="0">
                <a:solidFill>
                  <a:schemeClr val="tx1"/>
                </a:solidFill>
              </a:rPr>
              <a:t>;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Usikawe</a:t>
            </a:r>
            <a:r>
              <a:rPr lang="en-US" sz="1800" b="1" dirty="0" smtClean="0">
                <a:solidFill>
                  <a:schemeClr val="tx1"/>
                </a:solidFill>
              </a:rPr>
              <a:t>  </a:t>
            </a:r>
            <a:r>
              <a:rPr lang="en-US" sz="1800" b="1" dirty="0" err="1" smtClean="0">
                <a:solidFill>
                  <a:schemeClr val="tx1"/>
                </a:solidFill>
              </a:rPr>
              <a:t>kumshika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Uwe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barakani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4</a:t>
            </a:r>
            <a:r>
              <a:rPr lang="en-US" sz="1800" b="1" dirty="0" smtClean="0">
                <a:solidFill>
                  <a:schemeClr val="tx1"/>
                </a:solidFill>
              </a:rPr>
              <a:t>. </a:t>
            </a:r>
            <a:r>
              <a:rPr lang="en-US" sz="1800" b="1" dirty="0" err="1" smtClean="0">
                <a:solidFill>
                  <a:schemeClr val="tx1"/>
                </a:solidFill>
              </a:rPr>
              <a:t>Karibu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nawe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wingie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Mwetu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safarini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Twende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tukamwamkie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Milele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Mbinguni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3742</TotalTime>
  <Words>78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Dhambi ikikulemea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Dhambi ikikulemea Swahili </dc:title>
  <dc:creator>FRONT</dc:creator>
  <cp:lastModifiedBy>admin</cp:lastModifiedBy>
  <cp:revision>6</cp:revision>
  <dcterms:created xsi:type="dcterms:W3CDTF">2024-08-17T23:08:42Z</dcterms:created>
  <dcterms:modified xsi:type="dcterms:W3CDTF">2026-08-24T16:49:45Z</dcterms:modified>
</cp:coreProperties>
</file>