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F49DF-B16D-4CC2-A706-E7BB4815807F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40E68-D07D-4D4C-B337-083B2837633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Found a Friend in Jesus1 .jpg"/>
          <p:cNvPicPr>
            <a:picLocks noChangeAspect="1"/>
          </p:cNvPicPr>
          <p:nvPr userDrawn="1"/>
        </p:nvPicPr>
        <p:blipFill>
          <a:blip r:embed="rId13">
            <a:lum brigh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00" y="1"/>
            <a:ext cx="4114800" cy="6096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Deikho</a:t>
            </a:r>
            <a:r>
              <a:rPr lang="en-US" b="1" dirty="0" smtClean="0"/>
              <a:t> hi </a:t>
            </a:r>
            <a:r>
              <a:rPr lang="en-US" b="1" dirty="0" err="1" smtClean="0"/>
              <a:t>poupah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609600"/>
            <a:ext cx="4724400" cy="4038600"/>
          </a:xfrm>
        </p:spPr>
        <p:txBody>
          <a:bodyPr>
            <a:noAutofit/>
          </a:bodyPr>
          <a:lstStyle/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Jisu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Asamai</a:t>
            </a:r>
            <a:r>
              <a:rPr lang="en-US" sz="1600" b="1" dirty="0" smtClean="0">
                <a:solidFill>
                  <a:schemeClr val="tx1"/>
                </a:solidFill>
              </a:rPr>
              <a:t> lie,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Ahisü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veishoe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thethe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jünou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Avei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nasüe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Deikho</a:t>
            </a:r>
            <a:r>
              <a:rPr lang="en-US" sz="1600" b="1" dirty="0" smtClean="0">
                <a:solidFill>
                  <a:schemeClr val="tx1"/>
                </a:solidFill>
              </a:rPr>
              <a:t> hi </a:t>
            </a:r>
            <a:r>
              <a:rPr lang="en-US" sz="1600" b="1" dirty="0" err="1" smtClean="0">
                <a:solidFill>
                  <a:schemeClr val="tx1"/>
                </a:solidFill>
              </a:rPr>
              <a:t>poupah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nasü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ngaoloue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vah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hatali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soulou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süe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Khoras</a:t>
            </a:r>
            <a:endParaRPr lang="en-US" sz="16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Levea</a:t>
            </a:r>
            <a:r>
              <a:rPr lang="en-US" sz="1600" b="1" dirty="0" smtClean="0">
                <a:solidFill>
                  <a:srgbClr val="FF0000"/>
                </a:solidFill>
              </a:rPr>
              <a:t>, </a:t>
            </a:r>
            <a:r>
              <a:rPr lang="en-US" sz="1600" b="1" dirty="0" err="1" smtClean="0">
                <a:solidFill>
                  <a:srgbClr val="FF0000"/>
                </a:solidFill>
              </a:rPr>
              <a:t>zhoushi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buki</a:t>
            </a:r>
            <a:r>
              <a:rPr lang="en-US" sz="1600" b="1" dirty="0" smtClean="0">
                <a:solidFill>
                  <a:srgbClr val="FF0000"/>
                </a:solidFill>
              </a:rPr>
              <a:t>-a, </a:t>
            </a:r>
            <a:r>
              <a:rPr lang="en-US" sz="1600" b="1" dirty="0" err="1" smtClean="0">
                <a:solidFill>
                  <a:srgbClr val="FF0000"/>
                </a:solidFill>
              </a:rPr>
              <a:t>Puh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Asamai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veilie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Veishi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Puh</a:t>
            </a:r>
            <a:r>
              <a:rPr lang="en-US" sz="1600" b="1" dirty="0" smtClean="0">
                <a:solidFill>
                  <a:srgbClr val="FF0000"/>
                </a:solidFill>
              </a:rPr>
              <a:t> bah hi </a:t>
            </a:r>
            <a:r>
              <a:rPr lang="en-US" sz="1600" b="1" dirty="0" err="1" smtClean="0">
                <a:solidFill>
                  <a:srgbClr val="FF0000"/>
                </a:solidFill>
              </a:rPr>
              <a:t>thaothou</a:t>
            </a:r>
            <a:r>
              <a:rPr lang="en-US" sz="1600" b="1" dirty="0" smtClean="0">
                <a:solidFill>
                  <a:srgbClr val="FF0000"/>
                </a:solidFill>
              </a:rPr>
              <a:t> tea </a:t>
            </a:r>
            <a:r>
              <a:rPr lang="en-US" sz="1600" b="1" dirty="0" err="1" smtClean="0">
                <a:solidFill>
                  <a:srgbClr val="FF0000"/>
                </a:solidFill>
              </a:rPr>
              <a:t>paopeie</a:t>
            </a:r>
            <a:r>
              <a:rPr lang="en-US" sz="16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Puh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</a:rPr>
              <a:t> “</a:t>
            </a:r>
            <a:r>
              <a:rPr lang="en-US" sz="1600" b="1" dirty="0" err="1" smtClean="0">
                <a:solidFill>
                  <a:srgbClr val="FF0000"/>
                </a:solidFill>
              </a:rPr>
              <a:t>Deikho</a:t>
            </a:r>
            <a:r>
              <a:rPr lang="en-US" sz="1600" b="1" dirty="0" smtClean="0">
                <a:solidFill>
                  <a:srgbClr val="FF0000"/>
                </a:solidFill>
              </a:rPr>
              <a:t> hi </a:t>
            </a:r>
            <a:r>
              <a:rPr lang="en-US" sz="1600" b="1" dirty="0" err="1" smtClean="0">
                <a:solidFill>
                  <a:srgbClr val="FF0000"/>
                </a:solidFill>
              </a:rPr>
              <a:t>poupah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nae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Vavei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shoyu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teivue</a:t>
            </a:r>
            <a:r>
              <a:rPr lang="en-US" sz="1600" b="1" dirty="0" smtClean="0">
                <a:solidFill>
                  <a:srgbClr val="FF0000"/>
                </a:solidFill>
              </a:rPr>
              <a:t>”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Puh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mai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thethe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jünou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avei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nasüe</a:t>
            </a:r>
            <a:r>
              <a:rPr lang="en-US" sz="1600" b="1" dirty="0" smtClean="0">
                <a:solidFill>
                  <a:srgbClr val="FF0000"/>
                </a:solidFill>
              </a:rPr>
              <a:t>. (2 Times)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veayu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veishi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sü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pfükha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peilai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Thao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ashi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vekia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chuhkho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dupue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Enou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hrülai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thao</a:t>
            </a:r>
            <a:r>
              <a:rPr lang="en-US" sz="1600" b="1" dirty="0" smtClean="0">
                <a:solidFill>
                  <a:schemeClr val="tx1"/>
                </a:solidFill>
              </a:rPr>
              <a:t>-a, </a:t>
            </a:r>
            <a:r>
              <a:rPr lang="en-US" sz="1600" b="1" dirty="0" err="1" smtClean="0">
                <a:solidFill>
                  <a:schemeClr val="tx1"/>
                </a:solidFill>
              </a:rPr>
              <a:t>deiphao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vahkhe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thao</a:t>
            </a:r>
            <a:r>
              <a:rPr lang="en-US" sz="1600" b="1" dirty="0" smtClean="0">
                <a:solidFill>
                  <a:schemeClr val="tx1"/>
                </a:solidFill>
              </a:rPr>
              <a:t>-a,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Chuwo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khouko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Eye </a:t>
            </a:r>
            <a:r>
              <a:rPr lang="en-US" sz="1600" b="1" dirty="0" err="1" smtClean="0">
                <a:solidFill>
                  <a:schemeClr val="tx1"/>
                </a:solidFill>
              </a:rPr>
              <a:t>salai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peie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E alia </a:t>
            </a:r>
            <a:r>
              <a:rPr lang="en-US" sz="1600" b="1" dirty="0" err="1" smtClean="0">
                <a:solidFill>
                  <a:schemeClr val="tx1"/>
                </a:solidFill>
              </a:rPr>
              <a:t>thaolaimoe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chukoute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thaopeimoe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E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lülou</a:t>
            </a:r>
            <a:r>
              <a:rPr lang="en-US" sz="1600" b="1" dirty="0" smtClean="0">
                <a:solidFill>
                  <a:schemeClr val="tx1"/>
                </a:solidFill>
              </a:rPr>
              <a:t>-a </a:t>
            </a:r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jüpa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souyuki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Mapao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Eye </a:t>
            </a:r>
            <a:r>
              <a:rPr lang="en-US" sz="1600" b="1" dirty="0" err="1" smtClean="0">
                <a:solidFill>
                  <a:schemeClr val="tx1"/>
                </a:solidFill>
              </a:rPr>
              <a:t>vupeie</a:t>
            </a:r>
            <a:r>
              <a:rPr lang="en-US" sz="1600" b="1" dirty="0" smtClean="0">
                <a:solidFill>
                  <a:schemeClr val="tx1"/>
                </a:solidFill>
              </a:rPr>
              <a:t>, E </a:t>
            </a:r>
            <a:r>
              <a:rPr lang="en-US" sz="1600" b="1" dirty="0" err="1" smtClean="0">
                <a:solidFill>
                  <a:schemeClr val="tx1"/>
                </a:solidFill>
              </a:rPr>
              <a:t>halia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pilaimoe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Puh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nou</a:t>
            </a:r>
            <a:r>
              <a:rPr lang="en-US" sz="1600" b="1" dirty="0" smtClean="0">
                <a:solidFill>
                  <a:schemeClr val="tx1"/>
                </a:solidFill>
              </a:rPr>
              <a:t> Eye </a:t>
            </a:r>
            <a:r>
              <a:rPr lang="en-US" sz="1600" b="1" dirty="0" err="1" smtClean="0">
                <a:solidFill>
                  <a:schemeClr val="tx1"/>
                </a:solidFill>
              </a:rPr>
              <a:t>sü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touso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teitei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peie</a:t>
            </a:r>
            <a:r>
              <a:rPr lang="en-US" sz="1600" b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149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Deikho hi poupah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Deikho hi poupah 191 poula hymn</dc:title>
  <dc:creator>admin</dc:creator>
  <cp:lastModifiedBy>admin</cp:lastModifiedBy>
  <cp:revision>6</cp:revision>
  <dcterms:created xsi:type="dcterms:W3CDTF">2026-08-13T18:12:31Z</dcterms:created>
  <dcterms:modified xsi:type="dcterms:W3CDTF">2026-08-15T15:38:39Z</dcterms:modified>
</cp:coreProperties>
</file>