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D5BC-CA87-41BE-B233-1F6ABCCC3B86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2E82-FF0D-4536-9268-14807C99D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D5BC-CA87-41BE-B233-1F6ABCCC3B86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2E82-FF0D-4536-9268-14807C99D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D5BC-CA87-41BE-B233-1F6ABCCC3B86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2E82-FF0D-4536-9268-14807C99D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D5BC-CA87-41BE-B233-1F6ABCCC3B86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2E82-FF0D-4536-9268-14807C99D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D5BC-CA87-41BE-B233-1F6ABCCC3B86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2E82-FF0D-4536-9268-14807C99D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D5BC-CA87-41BE-B233-1F6ABCCC3B86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2E82-FF0D-4536-9268-14807C99D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D5BC-CA87-41BE-B233-1F6ABCCC3B86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2E82-FF0D-4536-9268-14807C99D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D5BC-CA87-41BE-B233-1F6ABCCC3B86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2E82-FF0D-4536-9268-14807C99D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D5BC-CA87-41BE-B233-1F6ABCCC3B86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2E82-FF0D-4536-9268-14807C99D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D5BC-CA87-41BE-B233-1F6ABCCC3B86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2E82-FF0D-4536-9268-14807C99D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D5BC-CA87-41BE-B233-1F6ABCCC3B86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2E82-FF0D-4536-9268-14807C99D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CD5BC-CA87-41BE-B233-1F6ABCCC3B86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B2E82-FF0D-4536-9268-14807C99D5A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ike the woman at the well, I was seeking.jpg"/>
          <p:cNvPicPr>
            <a:picLocks noChangeAspect="1"/>
          </p:cNvPicPr>
          <p:nvPr userDrawn="1"/>
        </p:nvPicPr>
        <p:blipFill>
          <a:blip r:embed="rId14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Đầy Chén C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1800" y="152400"/>
            <a:ext cx="3200400" cy="380999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Đầy</a:t>
            </a:r>
            <a:r>
              <a:rPr lang="en-US" b="1" dirty="0"/>
              <a:t> </a:t>
            </a:r>
            <a:r>
              <a:rPr lang="en-US" b="1" dirty="0" err="1"/>
              <a:t>Chén</a:t>
            </a:r>
            <a:r>
              <a:rPr lang="en-US" b="1" dirty="0"/>
              <a:t> Con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914400"/>
            <a:ext cx="6096000" cy="5943600"/>
          </a:xfrm>
        </p:spPr>
        <p:txBody>
          <a:bodyPr>
            <a:noAutofit/>
          </a:bodyPr>
          <a:lstStyle/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Nh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khi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x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ời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đà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 b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à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giếng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đà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ì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</a:t>
            </a:r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Dòng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ớc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ươ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á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tâm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hồn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hôm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con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nghe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Giê-xu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phán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khuyên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rằng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ế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Ta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nh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ậ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ngay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dòng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sông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vĩnh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endParaRPr lang="en-US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Ref</a:t>
            </a:r>
            <a:endParaRPr lang="en-US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â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Chén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trống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chờ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Ng</a:t>
            </a:r>
            <a:r>
              <a:rPr lang="vi-VN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à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xuống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ph</a:t>
            </a:r>
            <a:r>
              <a:rPr lang="vi-VN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ớc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thi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ê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!</a:t>
            </a:r>
            <a:endParaRPr lang="en-US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</a:t>
            </a:r>
            <a:r>
              <a:rPr lang="vi-VN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à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tâm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linh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lai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á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ô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khao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khát</a:t>
            </a:r>
            <a:endParaRPr lang="en-US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Nguyện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xin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Bánh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ố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mãi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d</a:t>
            </a:r>
            <a:r>
              <a:rPr lang="vi-VN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ỡng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nuôi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hồn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linh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êm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vi-VN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à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Đầy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chén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ngay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con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chờ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ây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l</a:t>
            </a:r>
            <a:r>
              <a:rPr lang="vi-VN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à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 con </a:t>
            </a:r>
            <a:r>
              <a:rPr lang="vi-VN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ối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thay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!</a:t>
            </a:r>
            <a:endParaRPr lang="en-US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Ôi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hôm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nay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hằng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triệu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triệu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ời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mãi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mê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tìm</a:t>
            </a:r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Lạc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thú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ơ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trần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mãi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luôn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kêu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mời</a:t>
            </a:r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Thật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chi so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ằ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ơ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lớn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cao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ờ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ớc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ờng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ơ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Giê-xu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Chúa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thôi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Nay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anh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ơ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nhìn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cuộc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ối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mình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bao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thú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vui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ì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</a:t>
            </a:r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Dầu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â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linh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ẫ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kh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ô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an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ì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nh</a:t>
            </a:r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Giê-xu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dang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tay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ờ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ứ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anh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ề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</a:t>
            </a:r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ế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Cha,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ỳ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ê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Cha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mau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kh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ấ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xin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34</Words>
  <Application>Microsoft Office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Đầy Chén Con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Đầy Chén Con</dc:title>
  <dc:creator>admin</dc:creator>
  <cp:lastModifiedBy>admin</cp:lastModifiedBy>
  <cp:revision>44</cp:revision>
  <dcterms:created xsi:type="dcterms:W3CDTF">2026-08-16T21:49:28Z</dcterms:created>
  <dcterms:modified xsi:type="dcterms:W3CDTF">2026-08-20T21:10:45Z</dcterms:modified>
</cp:coreProperties>
</file>