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70BE-FB01-4999-BD3E-4193F5A3B3F0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A86B0-D12A-49AD-B376-8C4FFBAF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70BE-FB01-4999-BD3E-4193F5A3B3F0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A86B0-D12A-49AD-B376-8C4FFBAF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70BE-FB01-4999-BD3E-4193F5A3B3F0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A86B0-D12A-49AD-B376-8C4FFBAF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70BE-FB01-4999-BD3E-4193F5A3B3F0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A86B0-D12A-49AD-B376-8C4FFBAF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70BE-FB01-4999-BD3E-4193F5A3B3F0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A86B0-D12A-49AD-B376-8C4FFBAF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70BE-FB01-4999-BD3E-4193F5A3B3F0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A86B0-D12A-49AD-B376-8C4FFBAF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70BE-FB01-4999-BD3E-4193F5A3B3F0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A86B0-D12A-49AD-B376-8C4FFBAF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70BE-FB01-4999-BD3E-4193F5A3B3F0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A86B0-D12A-49AD-B376-8C4FFBAF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70BE-FB01-4999-BD3E-4193F5A3B3F0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A86B0-D12A-49AD-B376-8C4FFBAF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70BE-FB01-4999-BD3E-4193F5A3B3F0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A86B0-D12A-49AD-B376-8C4FFBAF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70BE-FB01-4999-BD3E-4193F5A3B3F0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A86B0-D12A-49AD-B376-8C4FFBAF74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370BE-FB01-4999-BD3E-4193F5A3B3F0}" type="datetimeFigureOut">
              <a:rPr lang="en-US" smtClean="0"/>
              <a:pPr/>
              <a:t>8/17/2026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A86B0-D12A-49AD-B376-8C4FFBAF740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Like the woman at the well, I was seeking.jpg"/>
          <p:cNvPicPr>
            <a:picLocks noChangeAspect="1"/>
          </p:cNvPicPr>
          <p:nvPr userDrawn="1"/>
        </p:nvPicPr>
        <p:blipFill>
          <a:blip r:embed="rId14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Como la mujer junto al poz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304800"/>
            <a:ext cx="6477000" cy="381000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Como la mujer junto al </a:t>
            </a:r>
            <a:r>
              <a:rPr lang="es-ES" b="1" dirty="0" smtClean="0"/>
              <a:t>pozo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276600"/>
            <a:ext cx="8915400" cy="3200400"/>
          </a:xfrm>
        </p:spPr>
        <p:txBody>
          <a:bodyPr numCol="2">
            <a:noAutofit/>
          </a:bodyPr>
          <a:lstStyle/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1. Como la mujer de junto al pozo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yo fui por agua, nada más.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A Cristo oí decir con gozo: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"Ven a mí, y sed jamás tendrás".</a:t>
            </a:r>
          </a:p>
          <a:p>
            <a:pPr algn="l"/>
            <a:endParaRPr lang="es-ES" sz="1600" b="1" dirty="0" smtClean="0">
              <a:solidFill>
                <a:schemeClr val="tx1"/>
              </a:solidFill>
            </a:endParaRPr>
          </a:p>
          <a:p>
            <a:pPr algn="l"/>
            <a:endParaRPr lang="es-ES" sz="1600" b="1" dirty="0" smtClean="0">
              <a:solidFill>
                <a:schemeClr val="tx1"/>
              </a:solidFill>
            </a:endParaRPr>
          </a:p>
          <a:p>
            <a:pPr algn="l"/>
            <a:r>
              <a:rPr lang="es-ES" sz="1600" b="1" dirty="0" smtClean="0">
                <a:solidFill>
                  <a:srgbClr val="FF0000"/>
                </a:solidFill>
              </a:rPr>
              <a:t>Coro</a:t>
            </a:r>
          </a:p>
          <a:p>
            <a:pPr algn="l"/>
            <a:r>
              <a:rPr lang="es-ES" sz="1600" b="1" dirty="0" smtClean="0">
                <a:solidFill>
                  <a:srgbClr val="FF0000"/>
                </a:solidFill>
              </a:rPr>
              <a:t>Cristo, llena mi frágil copa,</a:t>
            </a:r>
          </a:p>
          <a:p>
            <a:pPr algn="l"/>
            <a:r>
              <a:rPr lang="es-ES" sz="1600" b="1" dirty="0" smtClean="0">
                <a:solidFill>
                  <a:srgbClr val="FF0000"/>
                </a:solidFill>
              </a:rPr>
              <a:t>ven y calma mi agobiante sed.</a:t>
            </a:r>
          </a:p>
          <a:p>
            <a:pPr algn="l"/>
            <a:r>
              <a:rPr lang="es-ES" sz="1600" b="1" dirty="0" smtClean="0">
                <a:solidFill>
                  <a:srgbClr val="FF0000"/>
                </a:solidFill>
              </a:rPr>
              <a:t>Oh, Maestro, dame tu divino pan</a:t>
            </a:r>
          </a:p>
          <a:p>
            <a:pPr algn="l"/>
            <a:r>
              <a:rPr lang="es-ES" sz="1600" b="1" dirty="0" smtClean="0">
                <a:solidFill>
                  <a:srgbClr val="FF0000"/>
                </a:solidFill>
              </a:rPr>
              <a:t>Como </a:t>
            </a:r>
            <a:r>
              <a:rPr lang="es-ES" sz="1600" b="1" dirty="0" smtClean="0">
                <a:solidFill>
                  <a:srgbClr val="FF0000"/>
                </a:solidFill>
              </a:rPr>
              <a:t>dádiva de tu gran merced.</a:t>
            </a:r>
          </a:p>
          <a:p>
            <a:pPr algn="l"/>
            <a:endParaRPr lang="es-ES" sz="1600" b="1" dirty="0" smtClean="0">
              <a:solidFill>
                <a:schemeClr val="tx1"/>
              </a:solidFill>
            </a:endParaRPr>
          </a:p>
          <a:p>
            <a:pPr algn="l"/>
            <a:endParaRPr lang="es-ES" sz="1600" b="1" dirty="0" smtClean="0">
              <a:solidFill>
                <a:schemeClr val="tx1"/>
              </a:solidFill>
            </a:endParaRP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2</a:t>
            </a:r>
            <a:r>
              <a:rPr lang="es-ES" sz="1600" b="1" dirty="0" smtClean="0">
                <a:solidFill>
                  <a:schemeClr val="tx1"/>
                </a:solidFill>
              </a:rPr>
              <a:t>. Hay millones en el mundo enfermo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que buscan goces sin valor,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muy lejos del tesoro eterno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que encuentro en Cristo, mi Señor.</a:t>
            </a:r>
          </a:p>
          <a:p>
            <a:pPr algn="l"/>
            <a:endParaRPr lang="es-ES" sz="1600" b="1" dirty="0" smtClean="0">
              <a:solidFill>
                <a:schemeClr val="tx1"/>
              </a:solidFill>
            </a:endParaRPr>
          </a:p>
          <a:p>
            <a:pPr algn="l"/>
            <a:endParaRPr lang="es-ES" sz="1600" b="1" dirty="0" smtClean="0">
              <a:solidFill>
                <a:schemeClr val="tx1"/>
              </a:solidFill>
            </a:endParaRPr>
          </a:p>
          <a:p>
            <a:pPr algn="l"/>
            <a:endParaRPr lang="es-ES" sz="1600" b="1" dirty="0" smtClean="0">
              <a:solidFill>
                <a:schemeClr val="tx1"/>
              </a:solidFill>
            </a:endParaRP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3. Si las cosas vanas que brinda el mundo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tu hambre dejan sin saciar,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acude al pozo más profundo,</a:t>
            </a:r>
          </a:p>
          <a:p>
            <a:pPr algn="l"/>
            <a:r>
              <a:rPr lang="es-ES" sz="1600" b="1" dirty="0" smtClean="0">
                <a:solidFill>
                  <a:schemeClr val="tx1"/>
                </a:solidFill>
              </a:rPr>
              <a:t>fuente viva de salud sin par.</a:t>
            </a:r>
          </a:p>
          <a:p>
            <a:pPr algn="l"/>
            <a:endParaRPr lang="es-E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126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Como la mujer junto al pozo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la mujer junto al pozo spanish</dc:title>
  <dc:creator>admin</dc:creator>
  <cp:lastModifiedBy>admin</cp:lastModifiedBy>
  <cp:revision>4</cp:revision>
  <dcterms:created xsi:type="dcterms:W3CDTF">2026-08-16T19:04:13Z</dcterms:created>
  <dcterms:modified xsi:type="dcterms:W3CDTF">2026-08-17T19:37:25Z</dcterms:modified>
</cp:coreProperties>
</file>