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A7DBA4-818E-41E9-B5F0-406F912FAF10}" type="datetimeFigureOut">
              <a:rPr lang="en-US" smtClean="0"/>
              <a:pPr/>
              <a:t>8/27/2026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BCE6B-1A96-43B2-B7A3-6FAFBCB5A0D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 have decided to follow Jesus.jpg"/>
          <p:cNvPicPr>
            <a:picLocks noChangeAspect="1"/>
          </p:cNvPicPr>
          <p:nvPr userDrawn="1"/>
        </p:nvPicPr>
        <p:blipFill>
          <a:blip r:embed="rId14" cstate="print">
            <a:lum bright="6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Aš pasiryžau tarnauti Jėzu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1"/>
            <a:ext cx="5943600" cy="457200"/>
          </a:xfrm>
        </p:spPr>
        <p:txBody>
          <a:bodyPr>
            <a:normAutofit fontScale="90000"/>
          </a:bodyPr>
          <a:lstStyle/>
          <a:p>
            <a:r>
              <a:rPr lang="lt-LT" b="1" dirty="0"/>
              <a:t>Aš pasiryžau tarnauti </a:t>
            </a:r>
            <a:r>
              <a:rPr lang="lt-LT" b="1" dirty="0" smtClean="0"/>
              <a:t>Jėzui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6800" y="762000"/>
            <a:ext cx="3352800" cy="3733800"/>
          </a:xfrm>
        </p:spPr>
        <p:txBody>
          <a:bodyPr>
            <a:noAutofit/>
          </a:bodyPr>
          <a:lstStyle/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1. Aš pasiryžau tarnauti Jėzui, 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aš pasiryžau tarnauti Jėzui, 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aš pasiryžau tarnauti Jėzui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visa širdim, visa širdim.</a:t>
            </a:r>
          </a:p>
          <a:p>
            <a:pPr algn="l"/>
            <a:endParaRPr lang="lt-LT" sz="1600" b="1" dirty="0" smtClean="0">
              <a:solidFill>
                <a:schemeClr val="tx1"/>
              </a:solidFill>
            </a:endParaRP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2. Aš pasiryžau Jam priklausyti,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aš pasiryžau Jam priklausyti, 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aš pasiryžau Jam priklausyti 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visa širdim, visa širdim.</a:t>
            </a:r>
          </a:p>
          <a:p>
            <a:pPr algn="l"/>
            <a:endParaRPr lang="lt-LT" sz="1600" b="1" dirty="0" smtClean="0">
              <a:solidFill>
                <a:schemeClr val="tx1"/>
              </a:solidFill>
            </a:endParaRP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3. Jis mano Viešpats ir Atpirkėjas,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Jis mano Viešpats ir Atpirkėjas, 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Jis mano Viešpats ir Atpirkėjas, 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aš myliu Jį visa širdim.</a:t>
            </a:r>
          </a:p>
          <a:p>
            <a:pPr algn="l"/>
            <a:endParaRPr lang="lt-LT" sz="1600" b="1" dirty="0" smtClean="0">
              <a:solidFill>
                <a:schemeClr val="tx1"/>
              </a:solidFill>
            </a:endParaRP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4. Padėk man, Jėzau, tik Tau tarnauti,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padėk man, Jėzau, Tavęs klausyti,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padėk man, Jėzau, Tave mylėti  </a:t>
            </a:r>
          </a:p>
          <a:p>
            <a:pPr algn="l"/>
            <a:r>
              <a:rPr lang="lt-LT" sz="1600" b="1" dirty="0" smtClean="0">
                <a:solidFill>
                  <a:schemeClr val="tx1"/>
                </a:solidFill>
              </a:rPr>
              <a:t>visa širdim, visa širdim</a:t>
            </a:r>
            <a:r>
              <a:rPr lang="lt-LT" sz="1600" b="1" dirty="0" smtClean="0">
                <a:solidFill>
                  <a:schemeClr val="tx1"/>
                </a:solidFill>
              </a:rPr>
              <a:t>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959</TotalTime>
  <Words>106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Aš pasiryžau tarnauti Jėzui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Aš pasiryžau tarnauti Jėzui Lithuanian</dc:title>
  <dc:creator>admin</dc:creator>
  <cp:lastModifiedBy>admin</cp:lastModifiedBy>
  <cp:revision>4</cp:revision>
  <dcterms:created xsi:type="dcterms:W3CDTF">2026-08-24T18:49:17Z</dcterms:created>
  <dcterms:modified xsi:type="dcterms:W3CDTF">2026-08-27T23:32:37Z</dcterms:modified>
</cp:coreProperties>
</file>