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8344D-D934-4D9C-AB7C-7250D23ACD71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8344D-D934-4D9C-AB7C-7250D23ACD71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1702B-65ED-4EFA-B839-45868CC3CA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주님의 뜻을 이루소서 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Aramidennak Cad O Ap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5410200" cy="457199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Aramidennak</a:t>
            </a:r>
            <a:r>
              <a:rPr lang="en-US" b="1" dirty="0" smtClean="0"/>
              <a:t> </a:t>
            </a:r>
            <a:r>
              <a:rPr lang="en-US" b="1" dirty="0" err="1" smtClean="0"/>
              <a:t>Kad</a:t>
            </a:r>
            <a:r>
              <a:rPr lang="en-US" b="1" dirty="0" smtClean="0"/>
              <a:t> O </a:t>
            </a:r>
            <a:r>
              <a:rPr lang="en-US" b="1" dirty="0" smtClean="0"/>
              <a:t>Apo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914400"/>
            <a:ext cx="3733800" cy="4114800"/>
          </a:xfrm>
        </p:spPr>
        <p:txBody>
          <a:bodyPr>
            <a:noAutofit/>
          </a:bodyPr>
          <a:lstStyle/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Aramidem</a:t>
            </a:r>
            <a:r>
              <a:rPr lang="en-US" sz="1600" b="1" dirty="0" smtClean="0">
                <a:solidFill>
                  <a:schemeClr val="tx1"/>
                </a:solidFill>
              </a:rPr>
              <a:t> cad O Apo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Cas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maiyalubog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nakemmo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Ta </a:t>
            </a:r>
            <a:r>
              <a:rPr lang="en-US" sz="1600" b="1" dirty="0" err="1" smtClean="0">
                <a:solidFill>
                  <a:schemeClr val="tx1"/>
                </a:solidFill>
              </a:rPr>
              <a:t>sica’t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mangted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itoy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biagco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Siuurayac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cayatmo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Agrucnoyac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sangoanam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Casasaadco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imatangam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Basbasolco</a:t>
            </a:r>
            <a:r>
              <a:rPr lang="en-US" sz="1600" b="1" dirty="0" smtClean="0">
                <a:solidFill>
                  <a:schemeClr val="tx1"/>
                </a:solidFill>
              </a:rPr>
              <a:t> cad </a:t>
            </a:r>
            <a:r>
              <a:rPr lang="en-US" sz="1600" b="1" dirty="0" err="1" smtClean="0">
                <a:solidFill>
                  <a:schemeClr val="tx1"/>
                </a:solidFill>
              </a:rPr>
              <a:t>iti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ugasam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Tapno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dumaldalus</a:t>
            </a:r>
            <a:r>
              <a:rPr lang="en-US" sz="1600" b="1" dirty="0" smtClean="0">
                <a:solidFill>
                  <a:schemeClr val="tx1"/>
                </a:solidFill>
              </a:rPr>
              <a:t> cad </a:t>
            </a:r>
            <a:r>
              <a:rPr lang="en-US" sz="1600" b="1" dirty="0" err="1" smtClean="0">
                <a:solidFill>
                  <a:schemeClr val="tx1"/>
                </a:solidFill>
              </a:rPr>
              <a:t>daytoy</a:t>
            </a:r>
            <a:r>
              <a:rPr lang="en-US" sz="1600" b="1" dirty="0" smtClean="0">
                <a:solidFill>
                  <a:schemeClr val="tx1"/>
                </a:solidFill>
              </a:rPr>
              <a:t> a </a:t>
            </a:r>
            <a:r>
              <a:rPr lang="en-US" sz="1600" b="1" dirty="0" err="1" smtClean="0">
                <a:solidFill>
                  <a:schemeClr val="tx1"/>
                </a:solidFill>
              </a:rPr>
              <a:t>biag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Sicsica</a:t>
            </a:r>
            <a:r>
              <a:rPr lang="en-US" sz="1600" b="1" dirty="0" smtClean="0">
                <a:solidFill>
                  <a:schemeClr val="tx1"/>
                </a:solidFill>
              </a:rPr>
              <a:t> la </a:t>
            </a:r>
            <a:r>
              <a:rPr lang="en-US" sz="1600" b="1" dirty="0" err="1" smtClean="0">
                <a:solidFill>
                  <a:schemeClr val="tx1"/>
                </a:solidFill>
              </a:rPr>
              <a:t>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umdas</a:t>
            </a:r>
            <a:r>
              <a:rPr lang="en-US" sz="1600" b="1" dirty="0" smtClean="0">
                <a:solidFill>
                  <a:schemeClr val="tx1"/>
                </a:solidFill>
              </a:rPr>
              <a:t> Apo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A </a:t>
            </a:r>
            <a:r>
              <a:rPr lang="en-US" sz="1600" b="1" dirty="0" err="1" smtClean="0">
                <a:solidFill>
                  <a:schemeClr val="tx1"/>
                </a:solidFill>
              </a:rPr>
              <a:t>mangted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natalna</a:t>
            </a:r>
            <a:r>
              <a:rPr lang="en-US" sz="1600" b="1" dirty="0" smtClean="0">
                <a:solidFill>
                  <a:schemeClr val="tx1"/>
                </a:solidFill>
              </a:rPr>
              <a:t> a </a:t>
            </a:r>
            <a:r>
              <a:rPr lang="en-US" sz="1600" b="1" dirty="0" err="1" smtClean="0">
                <a:solidFill>
                  <a:schemeClr val="tx1"/>
                </a:solidFill>
              </a:rPr>
              <a:t>puso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Macaagas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nasakitco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Ken </a:t>
            </a:r>
            <a:r>
              <a:rPr lang="en-US" sz="1600" b="1" dirty="0" err="1" smtClean="0">
                <a:solidFill>
                  <a:schemeClr val="tx1"/>
                </a:solidFill>
              </a:rPr>
              <a:t>mangpunas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ladingitco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Pagbalinennac</a:t>
            </a:r>
            <a:r>
              <a:rPr lang="en-US" sz="1600" b="1" dirty="0" smtClean="0">
                <a:solidFill>
                  <a:schemeClr val="tx1"/>
                </a:solidFill>
              </a:rPr>
              <a:t> cad O Apo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A </a:t>
            </a:r>
            <a:r>
              <a:rPr lang="en-US" sz="1600" b="1" dirty="0" err="1" smtClean="0">
                <a:solidFill>
                  <a:schemeClr val="tx1"/>
                </a:solidFill>
              </a:rPr>
              <a:t>natulnog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adipenmo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Espiritum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itdem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caniac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Ket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tagicuaem</a:t>
            </a:r>
            <a:r>
              <a:rPr lang="en-US" sz="1600" b="1" dirty="0" smtClean="0">
                <a:solidFill>
                  <a:schemeClr val="tx1"/>
                </a:solidFill>
              </a:rPr>
              <a:t> cad </a:t>
            </a:r>
            <a:r>
              <a:rPr lang="en-US" sz="1600" b="1" dirty="0" err="1" smtClean="0">
                <a:solidFill>
                  <a:schemeClr val="tx1"/>
                </a:solidFill>
              </a:rPr>
              <a:t>daytoy</a:t>
            </a:r>
            <a:r>
              <a:rPr lang="en-US" sz="1600" b="1" dirty="0" smtClean="0">
                <a:solidFill>
                  <a:schemeClr val="tx1"/>
                </a:solidFill>
              </a:rPr>
              <a:t> a </a:t>
            </a:r>
            <a:r>
              <a:rPr lang="en-US" sz="1600" b="1" dirty="0" err="1" smtClean="0">
                <a:solidFill>
                  <a:schemeClr val="tx1"/>
                </a:solidFill>
              </a:rPr>
              <a:t>biag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>
              <a:solidFill>
                <a:schemeClr val="tx1"/>
              </a:solidFill>
            </a:endParaRPr>
          </a:p>
          <a:p>
            <a:pPr algn="l"/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70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Aramidennak Kad O Apo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Aramidennak Kad O Apo ilocano</dc:title>
  <dc:creator>admin</dc:creator>
  <cp:lastModifiedBy>admin</cp:lastModifiedBy>
  <cp:revision>7</cp:revision>
  <dcterms:created xsi:type="dcterms:W3CDTF">2026-08-22T08:20:12Z</dcterms:created>
  <dcterms:modified xsi:type="dcterms:W3CDTF">2026-08-24T13:29:10Z</dcterms:modified>
</cp:coreProperties>
</file>