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44" autoAdjust="0"/>
    <p:restoredTop sz="94729" autoAdjust="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3FEA7-6E04-41CC-B405-8DE75964C398}" type="datetimeFigureOut">
              <a:rPr lang="en-US" smtClean="0"/>
              <a:pPr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601A5-2EF6-4332-9162-C45C80D781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Have Found a Friend in Jesus1 .jpg"/>
          <p:cNvPicPr>
            <a:picLocks noChangeAspect="1"/>
          </p:cNvPicPr>
          <p:nvPr userDrawn="1"/>
        </p:nvPicPr>
        <p:blipFill>
          <a:blip r:embed="rId14" cstate="print">
            <a:lum bright="3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Aqalow Lapuh Küpp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52400"/>
            <a:ext cx="4876800" cy="533401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Aqalow</a:t>
            </a:r>
            <a:r>
              <a:rPr lang="en-US" b="1" dirty="0" smtClean="0"/>
              <a:t> </a:t>
            </a:r>
            <a:r>
              <a:rPr lang="en-US" b="1" dirty="0" err="1" smtClean="0"/>
              <a:t>Lapuh</a:t>
            </a:r>
            <a:r>
              <a:rPr lang="en-US" b="1" dirty="0" smtClean="0"/>
              <a:t> </a:t>
            </a:r>
            <a:r>
              <a:rPr lang="en-US" b="1" dirty="0" err="1" smtClean="0"/>
              <a:t>Küppu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143000"/>
            <a:ext cx="4724400" cy="5486400"/>
          </a:xfrm>
        </p:spPr>
        <p:txBody>
          <a:bodyPr numCol="1">
            <a:noAutofit/>
          </a:bodyPr>
          <a:lstStyle/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I</a:t>
            </a:r>
            <a:r>
              <a:rPr lang="en-US" sz="1400" b="1" dirty="0" smtClean="0">
                <a:solidFill>
                  <a:schemeClr val="tx1"/>
                </a:solidFill>
              </a:rPr>
              <a:t>. </a:t>
            </a:r>
            <a:r>
              <a:rPr lang="en-US" sz="1400" b="1" dirty="0" err="1" smtClean="0">
                <a:solidFill>
                  <a:schemeClr val="tx1"/>
                </a:solidFill>
              </a:rPr>
              <a:t>küsau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kiviu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Jisü</a:t>
            </a:r>
            <a:r>
              <a:rPr lang="en-US" sz="1400" b="1" dirty="0" smtClean="0">
                <a:solidFill>
                  <a:schemeClr val="tx1"/>
                </a:solidFill>
              </a:rPr>
              <a:t>, Paw </a:t>
            </a:r>
            <a:r>
              <a:rPr lang="en-US" sz="1400" b="1" dirty="0" err="1" smtClean="0">
                <a:solidFill>
                  <a:schemeClr val="tx1"/>
                </a:solidFill>
              </a:rPr>
              <a:t>kümsü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Iw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Pa </a:t>
            </a:r>
            <a:r>
              <a:rPr lang="en-US" sz="1400" b="1" dirty="0" err="1" smtClean="0">
                <a:solidFill>
                  <a:schemeClr val="tx1"/>
                </a:solidFill>
              </a:rPr>
              <a:t>qhethone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qhethone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ngu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jukiviu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smtClean="0">
                <a:solidFill>
                  <a:schemeClr val="tx1"/>
                </a:solidFill>
              </a:rPr>
              <a:t> Pa </a:t>
            </a:r>
            <a:r>
              <a:rPr lang="en-US" sz="1400" b="1" dirty="0" err="1" smtClean="0">
                <a:solidFill>
                  <a:schemeClr val="tx1"/>
                </a:solidFill>
              </a:rPr>
              <a:t>qalolapuh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kuppu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Jukiviamunu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Hushikimthe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kulu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puye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palikhi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Imlo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ghimelo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Pano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Ilokughunou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Pano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Ivilo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thwokha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ghili</a:t>
            </a:r>
            <a:r>
              <a:rPr lang="en-US" sz="1400" b="1" dirty="0" smtClean="0">
                <a:solidFill>
                  <a:schemeClr val="tx1"/>
                </a:solidFill>
              </a:rPr>
              <a:t> pi.</a:t>
            </a: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rgbClr val="FF0000"/>
                </a:solidFill>
              </a:rPr>
              <a:t>Chorus</a:t>
            </a: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Paqa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lolapuh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kuppu</a:t>
            </a:r>
            <a:r>
              <a:rPr lang="en-US" sz="1400" b="1" dirty="0" smtClean="0">
                <a:solidFill>
                  <a:srgbClr val="FF0000"/>
                </a:solidFill>
              </a:rPr>
              <a:t>, </a:t>
            </a:r>
            <a:r>
              <a:rPr lang="en-US" sz="1400" b="1" dirty="0" err="1" smtClean="0">
                <a:solidFill>
                  <a:srgbClr val="FF0000"/>
                </a:solidFill>
              </a:rPr>
              <a:t>Patsükutho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yepu</a:t>
            </a:r>
            <a:r>
              <a:rPr lang="en-US" sz="14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400" b="1" dirty="0" err="1" smtClean="0">
                <a:solidFill>
                  <a:srgbClr val="FF0000"/>
                </a:solidFill>
              </a:rPr>
              <a:t>Paqhethone</a:t>
            </a:r>
            <a:r>
              <a:rPr lang="en-US" sz="1400" b="1" dirty="0" smtClean="0">
                <a:solidFill>
                  <a:srgbClr val="FF0000"/>
                </a:solidFill>
              </a:rPr>
              <a:t>, </a:t>
            </a:r>
            <a:r>
              <a:rPr lang="en-US" sz="1400" b="1" dirty="0" err="1" smtClean="0">
                <a:solidFill>
                  <a:srgbClr val="FF0000"/>
                </a:solidFill>
              </a:rPr>
              <a:t>qhethone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ngu</a:t>
            </a:r>
            <a:r>
              <a:rPr lang="en-US" sz="1400" b="1" dirty="0" smtClean="0">
                <a:solidFill>
                  <a:srgbClr val="FF0000"/>
                </a:solidFill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</a:rPr>
              <a:t>jukiviu</a:t>
            </a:r>
            <a:r>
              <a:rPr lang="en-US" sz="14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2. </a:t>
            </a:r>
            <a:r>
              <a:rPr lang="en-US" sz="1400" b="1" dirty="0" err="1" smtClean="0">
                <a:solidFill>
                  <a:schemeClr val="tx1"/>
                </a:solidFill>
              </a:rPr>
              <a:t>Imlo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kighishikho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Pano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pepuluve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Ghuku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julo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Ikumtoliwoo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Paghengu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tughakümlla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Kümtsü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qhilukhava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Itehi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Paküka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qholongoluva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Timino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Iqhivemu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Satanno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ghujumu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Jisü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nosasüwo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kungutoni</a:t>
            </a:r>
            <a:r>
              <a:rPr lang="en-US" sz="14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1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3</a:t>
            </a:r>
            <a:r>
              <a:rPr lang="en-US" sz="1400" b="1" dirty="0" smtClean="0">
                <a:solidFill>
                  <a:schemeClr val="tx1"/>
                </a:solidFill>
              </a:rPr>
              <a:t>. </a:t>
            </a:r>
            <a:r>
              <a:rPr lang="en-US" sz="1400" b="1" dirty="0" err="1" smtClean="0">
                <a:solidFill>
                  <a:schemeClr val="tx1"/>
                </a:solidFill>
              </a:rPr>
              <a:t>Pakhilemu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Iphemo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Eno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Iqhivemo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Inoaküpülo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noxüaye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Amihküiqüno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Isühomunimüsamo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smtClean="0">
                <a:solidFill>
                  <a:schemeClr val="tx1"/>
                </a:solidFill>
              </a:rPr>
              <a:t>Pa </a:t>
            </a:r>
            <a:r>
              <a:rPr lang="en-US" sz="1400" b="1" dirty="0" err="1" smtClean="0">
                <a:solidFill>
                  <a:schemeClr val="tx1"/>
                </a:solidFill>
              </a:rPr>
              <a:t>Ingulhokhümimu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Jukivugholono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Pagi</a:t>
            </a:r>
            <a:r>
              <a:rPr lang="en-US" sz="1400" b="1" dirty="0" smtClean="0">
                <a:solidFill>
                  <a:schemeClr val="tx1"/>
                </a:solidFill>
              </a:rPr>
              <a:t>, </a:t>
            </a:r>
            <a:r>
              <a:rPr lang="en-US" sz="1400" b="1" dirty="0" err="1" smtClean="0">
                <a:solidFill>
                  <a:schemeClr val="tx1"/>
                </a:solidFill>
              </a:rPr>
              <a:t>küvü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thuluni</a:t>
            </a:r>
            <a:r>
              <a:rPr lang="en-US" sz="1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400" b="1" dirty="0" err="1" smtClean="0">
                <a:solidFill>
                  <a:schemeClr val="tx1"/>
                </a:solidFill>
              </a:rPr>
              <a:t>Lokivighokiqowuke</a:t>
            </a:r>
            <a:r>
              <a:rPr lang="en-US" sz="1400" b="1" dirty="0" smtClean="0">
                <a:solidFill>
                  <a:schemeClr val="tx1"/>
                </a:solidFill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</a:rPr>
              <a:t>alo</a:t>
            </a:r>
            <a:r>
              <a:rPr lang="en-US" sz="1400" b="1" dirty="0" smtClean="0">
                <a:solidFill>
                  <a:schemeClr val="tx1"/>
                </a:solidFill>
              </a:rPr>
              <a:t>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116</Words>
  <Application>Microsoft Office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Aqalow Lapuh Küppu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Aqalow Lapuh Küppu 20 sumi</dc:title>
  <dc:creator>admin</dc:creator>
  <cp:lastModifiedBy>admin</cp:lastModifiedBy>
  <cp:revision>12</cp:revision>
  <dcterms:created xsi:type="dcterms:W3CDTF">2026-08-13T18:07:21Z</dcterms:created>
  <dcterms:modified xsi:type="dcterms:W3CDTF">2026-08-15T15:32:46Z</dcterms:modified>
</cp:coreProperties>
</file>