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4E016-C16F-4B3D-BF3B-D562E64AAF1D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70B2-0A5A-4308-A8FC-36DD4B68E17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race! ’tis a charming sound1 copy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nug'rah Yang Ind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"/>
            <a:ext cx="47244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Anug'rah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smtClean="0"/>
              <a:t>Indah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219200"/>
            <a:ext cx="9144000" cy="4343400"/>
          </a:xfrm>
        </p:spPr>
        <p:txBody>
          <a:bodyPr numCol="2">
            <a:noAutofit/>
          </a:bodyPr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Anug'rah</a:t>
            </a:r>
            <a:r>
              <a:rPr lang="en-US" sz="2000" b="1" dirty="0" smtClean="0">
                <a:solidFill>
                  <a:schemeClr val="tx1"/>
                </a:solidFill>
              </a:rPr>
              <a:t> Yang Indah,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Dan </a:t>
            </a:r>
            <a:r>
              <a:rPr lang="en-US" sz="2000" b="1" dirty="0" err="1" smtClean="0">
                <a:solidFill>
                  <a:schemeClr val="tx1"/>
                </a:solidFill>
              </a:rPr>
              <a:t>merdu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didengar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Berkumandang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dari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Sorga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Bumi</a:t>
            </a:r>
            <a:r>
              <a:rPr lang="en-US" sz="2000" b="1" dirty="0" smtClean="0">
                <a:solidFill>
                  <a:schemeClr val="tx1"/>
                </a:solidFill>
              </a:rPr>
              <a:t> pun </a:t>
            </a:r>
            <a:r>
              <a:rPr lang="en-US" sz="2000" b="1" dirty="0" err="1" smtClean="0">
                <a:solidFill>
                  <a:schemeClr val="tx1"/>
                </a:solidFill>
              </a:rPr>
              <a:t>mendengar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Ku </a:t>
            </a:r>
            <a:r>
              <a:rPr lang="en-US" sz="2000" b="1" dirty="0" err="1" smtClean="0">
                <a:solidFill>
                  <a:srgbClr val="FF0000"/>
                </a:solidFill>
              </a:rPr>
              <a:t>dis’lamatkan</a:t>
            </a:r>
            <a:r>
              <a:rPr lang="en-US" sz="2000" b="1" dirty="0" smtClean="0">
                <a:solidFill>
                  <a:srgbClr val="FF0000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Oleh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anug’rah</a:t>
            </a:r>
            <a:r>
              <a:rPr lang="en-US" sz="20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Yesus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mati</a:t>
            </a:r>
            <a:r>
              <a:rPr lang="en-US" sz="2000" b="1" dirty="0" smtClean="0">
                <a:solidFill>
                  <a:srgbClr val="FF0000"/>
                </a:solidFill>
              </a:rPr>
              <a:t> ‘</a:t>
            </a:r>
            <a:r>
              <a:rPr lang="en-US" sz="2000" b="1" dirty="0" err="1" smtClean="0">
                <a:solidFill>
                  <a:srgbClr val="FF0000"/>
                </a:solidFill>
              </a:rPr>
              <a:t>tuk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semua</a:t>
            </a:r>
            <a:r>
              <a:rPr lang="en-US" sz="20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Dan </a:t>
            </a:r>
            <a:r>
              <a:rPr lang="en-US" sz="2000" b="1" dirty="0" err="1" smtClean="0">
                <a:solidFill>
                  <a:srgbClr val="FF0000"/>
                </a:solidFill>
              </a:rPr>
              <a:t>untuk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ku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juga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Namaku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ada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kitab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</a:rPr>
              <a:t>Kehidupan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Aku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milik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anak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domba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Duka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dihapuskan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Oleh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anugerah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bg1"/>
                </a:solidFill>
              </a:rPr>
              <a:t>Ku </a:t>
            </a:r>
            <a:r>
              <a:rPr lang="en-US" sz="2000" b="1" dirty="0" err="1" smtClean="0">
                <a:solidFill>
                  <a:schemeClr val="bg1"/>
                </a:solidFill>
              </a:rPr>
              <a:t>maasuk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sorga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bg1"/>
                </a:solidFill>
              </a:rPr>
              <a:t>Ku </a:t>
            </a:r>
            <a:r>
              <a:rPr lang="en-US" sz="2000" b="1" dirty="0" err="1" smtClean="0">
                <a:solidFill>
                  <a:schemeClr val="bg1"/>
                </a:solidFill>
              </a:rPr>
              <a:t>selalu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dicukupkan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Menuju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padaNya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Jiwaku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berdoa</a:t>
            </a:r>
            <a:r>
              <a:rPr lang="en-US" sz="20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Berlinang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mataku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AnugrahNya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p’liharaku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2000" b="1" dirty="0" smtClean="0">
                <a:solidFill>
                  <a:schemeClr val="bg1"/>
                </a:solidFill>
              </a:rPr>
              <a:t>Dan </a:t>
            </a:r>
            <a:r>
              <a:rPr lang="en-US" sz="2000" b="1" dirty="0" err="1" smtClean="0">
                <a:solidFill>
                  <a:schemeClr val="bg1"/>
                </a:solidFill>
              </a:rPr>
              <a:t>tak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lepaskan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ku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Penuhi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jiwaku</a:t>
            </a:r>
            <a:r>
              <a:rPr lang="en-US" sz="20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Dengan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kekuatanMu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Semua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berasal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dariMu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bg1"/>
                </a:solidFill>
              </a:rPr>
              <a:t>Hidupku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milikMu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84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Anug'rah Yang Indah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Anug'rah Yang Indah  Humnoi</dc:title>
  <dc:creator>admin</dc:creator>
  <cp:lastModifiedBy>admin</cp:lastModifiedBy>
  <cp:revision>26</cp:revision>
  <dcterms:created xsi:type="dcterms:W3CDTF">2026-08-06T22:17:26Z</dcterms:created>
  <dcterms:modified xsi:type="dcterms:W3CDTF">2026-08-09T21:03:59Z</dcterms:modified>
</cp:coreProperties>
</file>