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24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A9CD2-FA8B-412F-8CC2-044FA93DB391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61850-4C04-4612-93D8-275B837144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A9CD2-FA8B-412F-8CC2-044FA93DB391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61850-4C04-4612-93D8-275B837144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A9CD2-FA8B-412F-8CC2-044FA93DB391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61850-4C04-4612-93D8-275B837144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A9CD2-FA8B-412F-8CC2-044FA93DB391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61850-4C04-4612-93D8-275B837144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A9CD2-FA8B-412F-8CC2-044FA93DB391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61850-4C04-4612-93D8-275B837144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A9CD2-FA8B-412F-8CC2-044FA93DB391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61850-4C04-4612-93D8-275B837144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A9CD2-FA8B-412F-8CC2-044FA93DB391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61850-4C04-4612-93D8-275B837144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A9CD2-FA8B-412F-8CC2-044FA93DB391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61850-4C04-4612-93D8-275B837144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A9CD2-FA8B-412F-8CC2-044FA93DB391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61850-4C04-4612-93D8-275B837144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A9CD2-FA8B-412F-8CC2-044FA93DB391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61850-4C04-4612-93D8-275B837144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A9CD2-FA8B-412F-8CC2-044FA93DB391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61850-4C04-4612-93D8-275B837144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EA9CD2-FA8B-412F-8CC2-044FA93DB391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661850-4C04-4612-93D8-275B8371449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 descr="Hallelujah For the Cross1 copy.jpg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Aleluia Pela Cruz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4600" y="304800"/>
            <a:ext cx="4114800" cy="457199"/>
          </a:xfrm>
        </p:spPr>
        <p:txBody>
          <a:bodyPr>
            <a:normAutofit fontScale="90000"/>
          </a:bodyPr>
          <a:lstStyle/>
          <a:p>
            <a:r>
              <a:rPr lang="en-US" b="1" dirty="0" err="1">
                <a:solidFill>
                  <a:schemeClr val="bg1"/>
                </a:solidFill>
              </a:rPr>
              <a:t>Aleluia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Pela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smtClean="0">
                <a:solidFill>
                  <a:schemeClr val="bg1"/>
                </a:solidFill>
              </a:rPr>
              <a:t>Cruz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1143000"/>
            <a:ext cx="9906000" cy="5562600"/>
          </a:xfrm>
        </p:spPr>
        <p:txBody>
          <a:bodyPr numCol="2">
            <a:noAutofit/>
          </a:bodyPr>
          <a:lstStyle/>
          <a:p>
            <a:pPr algn="l"/>
            <a:r>
              <a:rPr lang="pt-BR" sz="1600" b="1" dirty="0" smtClean="0">
                <a:solidFill>
                  <a:schemeClr val="bg1"/>
                </a:solidFill>
              </a:rPr>
              <a:t>A cruz ainda firme está: Aleluia! Aleluia!</a:t>
            </a:r>
          </a:p>
          <a:p>
            <a:pPr algn="l"/>
            <a:r>
              <a:rPr lang="pt-BR" sz="1600" b="1" dirty="0" smtClean="0">
                <a:solidFill>
                  <a:schemeClr val="bg1"/>
                </a:solidFill>
              </a:rPr>
              <a:t>E para sempre ficará: Aleluia! Aleluia!</a:t>
            </a:r>
          </a:p>
          <a:p>
            <a:pPr algn="l"/>
            <a:r>
              <a:rPr lang="pt-BR" sz="1600" b="1" dirty="0" smtClean="0">
                <a:solidFill>
                  <a:schemeClr val="bg1"/>
                </a:solidFill>
              </a:rPr>
              <a:t>Pois o inferno </a:t>
            </a:r>
            <a:r>
              <a:rPr lang="pt-BR" sz="1600" b="1" dirty="0" smtClean="0">
                <a:solidFill>
                  <a:schemeClr val="bg1"/>
                </a:solidFill>
              </a:rPr>
              <a:t>trabalhou,</a:t>
            </a:r>
            <a:endParaRPr lang="pt-BR" sz="1600" b="1" dirty="0" smtClean="0">
              <a:solidFill>
                <a:schemeClr val="bg1"/>
              </a:solidFill>
            </a:endParaRPr>
          </a:p>
          <a:p>
            <a:pPr algn="l"/>
            <a:r>
              <a:rPr lang="pt-BR" sz="1600" b="1" dirty="0" smtClean="0">
                <a:solidFill>
                  <a:schemeClr val="bg1"/>
                </a:solidFill>
              </a:rPr>
              <a:t>Satanás rancor </a:t>
            </a:r>
            <a:r>
              <a:rPr lang="pt-BR" sz="1600" b="1" dirty="0" smtClean="0">
                <a:solidFill>
                  <a:schemeClr val="bg1"/>
                </a:solidFill>
              </a:rPr>
              <a:t>mostrou,</a:t>
            </a:r>
            <a:endParaRPr lang="pt-BR" sz="1600" b="1" dirty="0" smtClean="0">
              <a:solidFill>
                <a:schemeClr val="bg1"/>
              </a:solidFill>
            </a:endParaRPr>
          </a:p>
          <a:p>
            <a:pPr algn="l"/>
            <a:r>
              <a:rPr lang="pt-BR" sz="1600" b="1" dirty="0" smtClean="0">
                <a:solidFill>
                  <a:schemeClr val="bg1"/>
                </a:solidFill>
              </a:rPr>
              <a:t>Mas ninguém a derribou! Aleluia pela cruz</a:t>
            </a:r>
          </a:p>
          <a:p>
            <a:pPr algn="l"/>
            <a:endParaRPr lang="pt-BR" sz="1600" b="1" dirty="0" smtClean="0">
              <a:solidFill>
                <a:schemeClr val="bg1"/>
              </a:solidFill>
            </a:endParaRPr>
          </a:p>
          <a:p>
            <a:pPr algn="l"/>
            <a:endParaRPr lang="pt-BR" sz="1600" b="1" dirty="0" smtClean="0">
              <a:solidFill>
                <a:schemeClr val="bg1"/>
              </a:solidFill>
            </a:endParaRPr>
          </a:p>
          <a:p>
            <a:pPr algn="l"/>
            <a:endParaRPr lang="pt-BR" sz="1600" b="1" dirty="0" smtClean="0">
              <a:solidFill>
                <a:schemeClr val="bg1"/>
              </a:solidFill>
            </a:endParaRPr>
          </a:p>
          <a:p>
            <a:pPr algn="l"/>
            <a:endParaRPr lang="pt-BR" sz="1600" b="1" dirty="0" smtClean="0">
              <a:solidFill>
                <a:schemeClr val="bg1"/>
              </a:solidFill>
            </a:endParaRPr>
          </a:p>
          <a:p>
            <a:pPr algn="l"/>
            <a:endParaRPr lang="pt-BR" sz="1600" b="1" dirty="0" smtClean="0">
              <a:solidFill>
                <a:schemeClr val="bg1"/>
              </a:solidFill>
            </a:endParaRPr>
          </a:p>
          <a:p>
            <a:pPr algn="l"/>
            <a:endParaRPr lang="pt-BR" sz="1600" b="1" dirty="0" smtClean="0">
              <a:solidFill>
                <a:schemeClr val="bg1"/>
              </a:solidFill>
            </a:endParaRPr>
          </a:p>
          <a:p>
            <a:pPr algn="l"/>
            <a:endParaRPr lang="pt-BR" sz="1600" b="1" dirty="0" smtClean="0">
              <a:solidFill>
                <a:schemeClr val="bg1"/>
              </a:solidFill>
            </a:endParaRPr>
          </a:p>
          <a:p>
            <a:pPr algn="l"/>
            <a:endParaRPr lang="pt-BR" sz="1600" b="1" dirty="0" smtClean="0">
              <a:solidFill>
                <a:schemeClr val="bg1"/>
              </a:solidFill>
            </a:endParaRPr>
          </a:p>
          <a:p>
            <a:pPr algn="l"/>
            <a:endParaRPr lang="pt-BR" sz="1600" b="1" dirty="0" smtClean="0">
              <a:solidFill>
                <a:schemeClr val="bg1"/>
              </a:solidFill>
            </a:endParaRPr>
          </a:p>
          <a:p>
            <a:pPr algn="l"/>
            <a:r>
              <a:rPr lang="pt-BR" sz="1600" b="1" dirty="0" smtClean="0">
                <a:solidFill>
                  <a:srgbClr val="FF0000"/>
                </a:solidFill>
              </a:rPr>
              <a:t>Coro</a:t>
            </a:r>
          </a:p>
          <a:p>
            <a:pPr algn="l"/>
            <a:r>
              <a:rPr lang="pt-BR" sz="1600" b="1" dirty="0" smtClean="0">
                <a:solidFill>
                  <a:srgbClr val="FF0000"/>
                </a:solidFill>
              </a:rPr>
              <a:t>Aleluia! Aleluia</a:t>
            </a:r>
            <a:r>
              <a:rPr lang="pt-BR" sz="1600" b="1" dirty="0" smtClean="0">
                <a:solidFill>
                  <a:srgbClr val="FF0000"/>
                </a:solidFill>
              </a:rPr>
              <a:t>! Aleluia </a:t>
            </a:r>
            <a:r>
              <a:rPr lang="pt-BR" sz="1600" b="1" dirty="0" smtClean="0">
                <a:solidFill>
                  <a:srgbClr val="FF0000"/>
                </a:solidFill>
              </a:rPr>
              <a:t>por Jesus!</a:t>
            </a:r>
          </a:p>
          <a:p>
            <a:pPr algn="l"/>
            <a:r>
              <a:rPr lang="pt-BR" sz="1600" b="1" dirty="0" smtClean="0">
                <a:solidFill>
                  <a:srgbClr val="FF0000"/>
                </a:solidFill>
              </a:rPr>
              <a:t>Aleluia! Aleluia</a:t>
            </a:r>
            <a:r>
              <a:rPr lang="pt-BR" sz="1600" b="1" dirty="0" smtClean="0">
                <a:solidFill>
                  <a:srgbClr val="FF0000"/>
                </a:solidFill>
              </a:rPr>
              <a:t>! Quem  triunfa </a:t>
            </a:r>
            <a:r>
              <a:rPr lang="pt-BR" sz="1600" b="1" dirty="0" smtClean="0">
                <a:solidFill>
                  <a:srgbClr val="FF0000"/>
                </a:solidFill>
              </a:rPr>
              <a:t>é só Jesus!</a:t>
            </a:r>
          </a:p>
          <a:p>
            <a:pPr algn="l"/>
            <a:endParaRPr lang="pt-BR" sz="1600" b="1" dirty="0" smtClean="0">
              <a:solidFill>
                <a:schemeClr val="bg1"/>
              </a:solidFill>
            </a:endParaRPr>
          </a:p>
          <a:p>
            <a:pPr algn="l"/>
            <a:r>
              <a:rPr lang="pt-BR" sz="1600" b="1" dirty="0" smtClean="0">
                <a:solidFill>
                  <a:schemeClr val="bg1"/>
                </a:solidFill>
              </a:rPr>
              <a:t>É sempre vencedora a cruz: Aleluia! Aleluia!</a:t>
            </a:r>
          </a:p>
          <a:p>
            <a:pPr algn="l"/>
            <a:r>
              <a:rPr lang="pt-BR" sz="1600" b="1" dirty="0" smtClean="0">
                <a:solidFill>
                  <a:schemeClr val="bg1"/>
                </a:solidFill>
              </a:rPr>
              <a:t>Pois testifica de Jesus: Aleluia! Aleluia!</a:t>
            </a:r>
          </a:p>
          <a:p>
            <a:pPr algn="l"/>
            <a:r>
              <a:rPr lang="pt-BR" sz="1600" b="1" dirty="0" smtClean="0">
                <a:solidFill>
                  <a:schemeClr val="bg1"/>
                </a:solidFill>
              </a:rPr>
              <a:t>Sua graça ali brilhou</a:t>
            </a:r>
          </a:p>
          <a:p>
            <a:pPr algn="l"/>
            <a:r>
              <a:rPr lang="pt-BR" sz="1600" b="1" dirty="0" smtClean="0">
                <a:solidFill>
                  <a:schemeClr val="bg1"/>
                </a:solidFill>
              </a:rPr>
              <a:t>Seu amor se nos mostrou</a:t>
            </a:r>
          </a:p>
          <a:p>
            <a:pPr algn="l"/>
            <a:r>
              <a:rPr lang="pt-BR" sz="1600" b="1" dirty="0" smtClean="0">
                <a:solidFill>
                  <a:schemeClr val="bg1"/>
                </a:solidFill>
              </a:rPr>
              <a:t>Plena paz se efetuou! Aleluia pela cruz!</a:t>
            </a:r>
          </a:p>
          <a:p>
            <a:pPr algn="l"/>
            <a:endParaRPr lang="pt-BR" sz="1600" b="1" dirty="0" smtClean="0">
              <a:solidFill>
                <a:schemeClr val="bg1"/>
              </a:solidFill>
            </a:endParaRPr>
          </a:p>
          <a:p>
            <a:pPr algn="l"/>
            <a:endParaRPr lang="pt-BR" sz="1600" b="1" dirty="0" smtClean="0">
              <a:solidFill>
                <a:schemeClr val="bg1"/>
              </a:solidFill>
            </a:endParaRPr>
          </a:p>
          <a:p>
            <a:pPr algn="l"/>
            <a:endParaRPr lang="pt-BR" sz="1600" b="1" dirty="0" smtClean="0">
              <a:solidFill>
                <a:schemeClr val="bg1"/>
              </a:solidFill>
            </a:endParaRPr>
          </a:p>
          <a:p>
            <a:pPr algn="l"/>
            <a:endParaRPr lang="pt-BR" sz="1600" b="1" dirty="0" smtClean="0">
              <a:solidFill>
                <a:schemeClr val="bg1"/>
              </a:solidFill>
            </a:endParaRPr>
          </a:p>
          <a:p>
            <a:pPr algn="l"/>
            <a:endParaRPr lang="pt-BR" sz="1600" b="1" dirty="0" smtClean="0">
              <a:solidFill>
                <a:schemeClr val="bg1"/>
              </a:solidFill>
            </a:endParaRPr>
          </a:p>
          <a:p>
            <a:pPr algn="l"/>
            <a:endParaRPr lang="pt-BR" sz="1600" b="1" dirty="0" smtClean="0">
              <a:solidFill>
                <a:schemeClr val="bg1"/>
              </a:solidFill>
            </a:endParaRPr>
          </a:p>
          <a:p>
            <a:pPr algn="l"/>
            <a:endParaRPr lang="pt-BR" sz="1600" b="1" dirty="0" smtClean="0">
              <a:solidFill>
                <a:schemeClr val="bg1"/>
              </a:solidFill>
            </a:endParaRPr>
          </a:p>
          <a:p>
            <a:pPr algn="l"/>
            <a:r>
              <a:rPr lang="pt-BR" sz="1600" b="1" dirty="0" smtClean="0">
                <a:solidFill>
                  <a:schemeClr val="bg1"/>
                </a:solidFill>
              </a:rPr>
              <a:t>Alio rendeu o Salvador: Aleluia! Aleluia!</a:t>
            </a:r>
          </a:p>
          <a:p>
            <a:pPr algn="l"/>
            <a:r>
              <a:rPr lang="pt-BR" sz="1600" b="1" dirty="0" smtClean="0">
                <a:solidFill>
                  <a:schemeClr val="bg1"/>
                </a:solidFill>
              </a:rPr>
              <a:t>A vida pelo pecador: Aleluia! Aleluia!</a:t>
            </a:r>
          </a:p>
          <a:p>
            <a:pPr algn="l"/>
            <a:r>
              <a:rPr lang="pt-BR" sz="1600" b="1" dirty="0" smtClean="0">
                <a:solidFill>
                  <a:schemeClr val="bg1"/>
                </a:solidFill>
              </a:rPr>
              <a:t>Foi ali que triunfou</a:t>
            </a:r>
          </a:p>
          <a:p>
            <a:pPr algn="l"/>
            <a:r>
              <a:rPr lang="pt-BR" sz="1600" b="1" dirty="0" smtClean="0">
                <a:solidFill>
                  <a:schemeClr val="bg1"/>
                </a:solidFill>
              </a:rPr>
              <a:t>Salvação nos outorgou</a:t>
            </a:r>
          </a:p>
          <a:p>
            <a:pPr algn="l"/>
            <a:r>
              <a:rPr lang="pt-BR" sz="1600" b="1" dirty="0" smtClean="0">
                <a:solidFill>
                  <a:schemeClr val="bg1"/>
                </a:solidFill>
              </a:rPr>
              <a:t>Sim, o céu nos conquistou! Aleluia pela cruz</a:t>
            </a:r>
            <a:r>
              <a:rPr lang="pt-BR" sz="1600" b="1" dirty="0" smtClean="0">
                <a:solidFill>
                  <a:schemeClr val="bg1"/>
                </a:solidFill>
              </a:rPr>
              <a:t>!</a:t>
            </a:r>
            <a:endParaRPr lang="en-US" sz="1600" b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131</Words>
  <Application>Microsoft Office PowerPoint</Application>
  <PresentationFormat>On-screen Show (4:3)</PresentationFormat>
  <Paragraphs>36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Aleluia Pela Cruz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Aleluia Pela Cruz portuguse</dc:title>
  <dc:creator>admin</dc:creator>
  <cp:lastModifiedBy>admin</cp:lastModifiedBy>
  <cp:revision>5</cp:revision>
  <dcterms:created xsi:type="dcterms:W3CDTF">2026-08-01T23:32:48Z</dcterms:created>
  <dcterms:modified xsi:type="dcterms:W3CDTF">2026-08-02T21:43:46Z</dcterms:modified>
</cp:coreProperties>
</file>