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5C107-2C02-4407-B85F-6DBB693DDE64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E9C2E-9383-408A-9011-2A40C8E355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Have Found a Friend in Jesus1 .jpg"/>
          <p:cNvPicPr>
            <a:picLocks noChangeAspect="1"/>
          </p:cNvPicPr>
          <p:nvPr userDrawn="1"/>
        </p:nvPicPr>
        <p:blipFill>
          <a:blip r:embed="rId13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"/>
            <a:ext cx="4572000" cy="53339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A'kaweo</a:t>
            </a:r>
            <a:r>
              <a:rPr lang="en-US" b="1" dirty="0"/>
              <a:t> </a:t>
            </a:r>
            <a:r>
              <a:rPr lang="en-US" b="1" dirty="0" err="1"/>
              <a:t>Balgipa</a:t>
            </a:r>
            <a:r>
              <a:rPr lang="en-US" b="1" dirty="0"/>
              <a:t> </a:t>
            </a:r>
            <a:r>
              <a:rPr lang="en-US" b="1" dirty="0" err="1" smtClean="0"/>
              <a:t>Pul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838200"/>
            <a:ext cx="9220200" cy="5105400"/>
          </a:xfrm>
        </p:spPr>
        <p:txBody>
          <a:bodyPr numCol="2"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Balgaojok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a’kaweo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pul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Chi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similbegipa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janggi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ka’sroka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Un’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bibana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l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A’kaweo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balgipa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Pul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.” 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mikaoata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papni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marangko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rongtalatsranga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 ’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katchaata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Jajrengarang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bon’a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Ruraan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salona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Uan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Danil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“</a:t>
            </a:r>
            <a:r>
              <a:rPr lang="en-US" sz="1600" b="1" dirty="0" err="1" smtClean="0">
                <a:solidFill>
                  <a:srgbClr val="FF0000"/>
                </a:solidFill>
              </a:rPr>
              <a:t>A’kaweo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balgipa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Pul</a:t>
            </a:r>
            <a:r>
              <a:rPr lang="en-US" sz="1600" b="1" dirty="0" smtClean="0">
                <a:solidFill>
                  <a:srgbClr val="FF0000"/>
                </a:solidFill>
              </a:rPr>
              <a:t>,” 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Pringprangnaba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bata</a:t>
            </a:r>
            <a:r>
              <a:rPr lang="en-US" sz="1600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Hajalrangna</a:t>
            </a:r>
            <a:r>
              <a:rPr lang="en-US" sz="1600" b="1" dirty="0" smtClean="0">
                <a:solidFill>
                  <a:srgbClr val="FF0000"/>
                </a:solidFill>
              </a:rPr>
              <a:t> bate </a:t>
            </a:r>
            <a:r>
              <a:rPr lang="en-US" sz="1600" b="1" dirty="0" err="1" smtClean="0">
                <a:solidFill>
                  <a:srgbClr val="FF0000"/>
                </a:solidFill>
              </a:rPr>
              <a:t>angna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nambata</a:t>
            </a:r>
            <a:r>
              <a:rPr lang="en-US" sz="16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paprangko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ripee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Dukko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ra’chaktokjok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Ruraan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salo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nape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chakram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nok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On’manjok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Unan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an’tangko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Wate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miterangko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An’tang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bilni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ning’o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rakkia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A’gilsak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wato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Satan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ruraoba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Sokgen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Jisun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dongram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ariona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manjok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ripeng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Jisuko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Gamchatbatbeako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On’mangen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tom’tomo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patianiko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Chijanggin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chi 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ka’sinbea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Nagen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bibaloni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jringjrot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janggi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okkagen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mannachi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Nikegen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Un’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bimangko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Katchabeengako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Chipakkorerangko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badeangmano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l"/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140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A'kaweo Balgipa Pul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A'kaweo Balgipa Pul </dc:title>
  <dc:creator>FRONT</dc:creator>
  <cp:lastModifiedBy>admin</cp:lastModifiedBy>
  <cp:revision>29</cp:revision>
  <dcterms:created xsi:type="dcterms:W3CDTF">2025-02-12T20:43:39Z</dcterms:created>
  <dcterms:modified xsi:type="dcterms:W3CDTF">2026-08-14T16:58:32Z</dcterms:modified>
</cp:coreProperties>
</file>