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4" autoAdjust="0"/>
  </p:normalViewPr>
  <p:slideViewPr>
    <p:cSldViewPr>
      <p:cViewPr varScale="1">
        <p:scale>
          <a:sx n="111" d="100"/>
          <a:sy n="111" d="100"/>
        </p:scale>
        <p:origin x="-244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AA669-5221-4473-AB2B-EBC7FB1FF69B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D1D5A-9F09-44B4-B76D-CF35659EA5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AA669-5221-4473-AB2B-EBC7FB1FF69B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D1D5A-9F09-44B4-B76D-CF35659EA5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AA669-5221-4473-AB2B-EBC7FB1FF69B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D1D5A-9F09-44B4-B76D-CF35659EA5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AA669-5221-4473-AB2B-EBC7FB1FF69B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D1D5A-9F09-44B4-B76D-CF35659EA5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AA669-5221-4473-AB2B-EBC7FB1FF69B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D1D5A-9F09-44B4-B76D-CF35659EA5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AA669-5221-4473-AB2B-EBC7FB1FF69B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D1D5A-9F09-44B4-B76D-CF35659EA5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AA669-5221-4473-AB2B-EBC7FB1FF69B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D1D5A-9F09-44B4-B76D-CF35659EA5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AA669-5221-4473-AB2B-EBC7FB1FF69B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D1D5A-9F09-44B4-B76D-CF35659EA5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AA669-5221-4473-AB2B-EBC7FB1FF69B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D1D5A-9F09-44B4-B76D-CF35659EA5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AA669-5221-4473-AB2B-EBC7FB1FF69B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D1D5A-9F09-44B4-B76D-CF35659EA5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AA669-5221-4473-AB2B-EBC7FB1FF69B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D1D5A-9F09-44B4-B76D-CF35659EA5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0AA669-5221-4473-AB2B-EBC7FB1FF69B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8D1D5A-9F09-44B4-B76D-CF35659EA5E2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I'll live for Him who died for me.jpg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2159000" y="762000"/>
            <a:ext cx="6985000" cy="54102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76600" y="304800"/>
            <a:ext cx="2590800" cy="533399"/>
          </a:xfrm>
        </p:spPr>
        <p:txBody>
          <a:bodyPr>
            <a:normAutofit fontScale="90000"/>
          </a:bodyPr>
          <a:lstStyle/>
          <a:p>
            <a:r>
              <a:rPr lang="en-US" altLang="ko-KR" b="1" dirty="0" smtClean="0"/>
              <a:t/>
            </a:r>
            <a:br>
              <a:rPr lang="en-US" altLang="ko-KR" b="1" dirty="0" smtClean="0"/>
            </a:br>
            <a:r>
              <a:rPr lang="ko-KR" altLang="en-US" b="1" dirty="0" smtClean="0"/>
              <a:t>我為祂活</a:t>
            </a:r>
            <a:r>
              <a:rPr lang="ko-KR" altLang="en-US" b="1" dirty="0"/>
              <a:t/>
            </a:r>
            <a:br>
              <a:rPr lang="ko-KR" altLang="en-US" b="1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2209800"/>
            <a:ext cx="6400800" cy="3276600"/>
          </a:xfrm>
        </p:spPr>
        <p:txBody>
          <a:bodyPr numCol="2">
            <a:noAutofit/>
          </a:bodyPr>
          <a:lstStyle/>
          <a:p>
            <a:pPr algn="l"/>
            <a:r>
              <a:rPr lang="zh-TW" altLang="en-US" sz="1800" b="1" dirty="0" smtClean="0">
                <a:solidFill>
                  <a:schemeClr val="tx1"/>
                </a:solidFill>
              </a:rPr>
              <a:t>我將身心奉獻給你，</a:t>
            </a:r>
          </a:p>
          <a:p>
            <a:pPr algn="l"/>
            <a:r>
              <a:rPr lang="zh-TW" altLang="en-US" sz="1800" b="1" dirty="0" smtClean="0">
                <a:solidFill>
                  <a:schemeClr val="tx1"/>
                </a:solidFill>
              </a:rPr>
              <a:t>神的羔羊曾為我死；</a:t>
            </a:r>
          </a:p>
          <a:p>
            <a:pPr algn="l"/>
            <a:r>
              <a:rPr lang="zh-TW" altLang="en-US" sz="1800" b="1" dirty="0" smtClean="0">
                <a:solidFill>
                  <a:schemeClr val="tx1"/>
                </a:solidFill>
              </a:rPr>
              <a:t>我願向袮忠心到底，</a:t>
            </a:r>
          </a:p>
          <a:p>
            <a:pPr algn="l"/>
            <a:r>
              <a:rPr lang="zh-TW" altLang="en-US" sz="1800" b="1" dirty="0" smtClean="0">
                <a:solidFill>
                  <a:schemeClr val="tx1"/>
                </a:solidFill>
              </a:rPr>
              <a:t>我救主我的神！</a:t>
            </a:r>
          </a:p>
          <a:p>
            <a:pPr algn="l"/>
            <a:endParaRPr lang="zh-TW" altLang="en-US" sz="1800" b="1" dirty="0" smtClean="0">
              <a:solidFill>
                <a:schemeClr val="tx1"/>
              </a:solidFill>
            </a:endParaRPr>
          </a:p>
          <a:p>
            <a:pPr algn="l"/>
            <a:r>
              <a:rPr lang="ko-KR" altLang="en-US" sz="1800" b="1" dirty="0" smtClean="0">
                <a:solidFill>
                  <a:srgbClr val="FF0000"/>
                </a:solidFill>
              </a:rPr>
              <a:t>副歌</a:t>
            </a:r>
            <a:r>
              <a:rPr lang="ko-KR" altLang="en-US" sz="1800" b="1" dirty="0" smtClean="0">
                <a:solidFill>
                  <a:srgbClr val="FF0000"/>
                </a:solidFill>
              </a:rPr>
              <a:t>：</a:t>
            </a:r>
            <a:endParaRPr lang="en-US" altLang="ko-KR" sz="1800" b="1" dirty="0" smtClean="0">
              <a:solidFill>
                <a:srgbClr val="FF0000"/>
              </a:solidFill>
            </a:endParaRPr>
          </a:p>
          <a:p>
            <a:pPr algn="l"/>
            <a:r>
              <a:rPr lang="zh-TW" altLang="en-US" sz="1800" b="1" dirty="0" smtClean="0">
                <a:solidFill>
                  <a:srgbClr val="FF0000"/>
                </a:solidFill>
              </a:rPr>
              <a:t>祂</a:t>
            </a:r>
            <a:r>
              <a:rPr lang="zh-TW" altLang="en-US" sz="1800" b="1" dirty="0" smtClean="0">
                <a:solidFill>
                  <a:srgbClr val="FF0000"/>
                </a:solidFill>
              </a:rPr>
              <a:t>為我死我為祂活，</a:t>
            </a:r>
          </a:p>
          <a:p>
            <a:pPr algn="l"/>
            <a:r>
              <a:rPr lang="zh-TW" altLang="en-US" sz="1800" b="1" dirty="0" smtClean="0">
                <a:solidFill>
                  <a:srgbClr val="FF0000"/>
                </a:solidFill>
              </a:rPr>
              <a:t>生命充滿無限喜樂！</a:t>
            </a:r>
          </a:p>
          <a:p>
            <a:pPr algn="l"/>
            <a:r>
              <a:rPr lang="zh-TW" altLang="en-US" sz="1800" b="1" dirty="0" smtClean="0">
                <a:solidFill>
                  <a:srgbClr val="FF0000"/>
                </a:solidFill>
              </a:rPr>
              <a:t>祂為我死我為祂活，</a:t>
            </a:r>
          </a:p>
          <a:p>
            <a:pPr algn="l"/>
            <a:r>
              <a:rPr lang="zh-TW" altLang="en-US" sz="1800" b="1" dirty="0" smtClean="0">
                <a:solidFill>
                  <a:srgbClr val="FF0000"/>
                </a:solidFill>
              </a:rPr>
              <a:t>我救主我的神！</a:t>
            </a:r>
          </a:p>
          <a:p>
            <a:pPr algn="l"/>
            <a:endParaRPr lang="en-US" altLang="zh-TW" sz="1800" b="1" dirty="0" smtClean="0">
              <a:solidFill>
                <a:schemeClr val="tx1"/>
              </a:solidFill>
            </a:endParaRPr>
          </a:p>
          <a:p>
            <a:pPr algn="l"/>
            <a:endParaRPr lang="en-US" altLang="zh-TW" sz="1800" b="1" dirty="0" smtClean="0">
              <a:solidFill>
                <a:schemeClr val="tx1"/>
              </a:solidFill>
            </a:endParaRPr>
          </a:p>
          <a:p>
            <a:pPr algn="l"/>
            <a:endParaRPr lang="zh-TW" altLang="en-US" sz="1800" b="1" dirty="0" smtClean="0">
              <a:solidFill>
                <a:schemeClr val="tx1"/>
              </a:solidFill>
            </a:endParaRPr>
          </a:p>
          <a:p>
            <a:pPr algn="l"/>
            <a:r>
              <a:rPr lang="zh-TW" altLang="en-US" sz="1800" b="1" dirty="0" smtClean="0">
                <a:solidFill>
                  <a:schemeClr val="tx1"/>
                </a:solidFill>
              </a:rPr>
              <a:t>我今相信袮接納我，</a:t>
            </a:r>
          </a:p>
          <a:p>
            <a:pPr algn="l"/>
            <a:r>
              <a:rPr lang="zh-TW" altLang="en-US" sz="1800" b="1" dirty="0" smtClean="0">
                <a:solidFill>
                  <a:schemeClr val="tx1"/>
                </a:solidFill>
              </a:rPr>
              <a:t>因袮受死我得存活；</a:t>
            </a:r>
          </a:p>
          <a:p>
            <a:pPr algn="l"/>
            <a:r>
              <a:rPr lang="zh-TW" altLang="en-US" sz="1800" b="1" dirty="0" smtClean="0">
                <a:solidFill>
                  <a:schemeClr val="tx1"/>
                </a:solidFill>
              </a:rPr>
              <a:t>我願一生靠袮而活，</a:t>
            </a:r>
          </a:p>
          <a:p>
            <a:pPr algn="l"/>
            <a:r>
              <a:rPr lang="zh-TW" altLang="en-US" sz="1800" b="1" dirty="0" smtClean="0">
                <a:solidFill>
                  <a:schemeClr val="tx1"/>
                </a:solidFill>
              </a:rPr>
              <a:t>我救主我的神！</a:t>
            </a:r>
          </a:p>
          <a:p>
            <a:pPr algn="l"/>
            <a:endParaRPr lang="en-US" altLang="zh-TW" sz="1800" b="1" dirty="0" smtClean="0">
              <a:solidFill>
                <a:schemeClr val="tx1"/>
              </a:solidFill>
            </a:endParaRPr>
          </a:p>
          <a:p>
            <a:pPr algn="l"/>
            <a:endParaRPr lang="zh-TW" altLang="en-US" sz="1800" b="1" dirty="0" smtClean="0">
              <a:solidFill>
                <a:schemeClr val="tx1"/>
              </a:solidFill>
            </a:endParaRPr>
          </a:p>
          <a:p>
            <a:pPr algn="l"/>
            <a:r>
              <a:rPr lang="zh-TW" altLang="en-US" sz="1800" b="1" dirty="0" smtClean="0">
                <a:solidFill>
                  <a:schemeClr val="tx1"/>
                </a:solidFill>
              </a:rPr>
              <a:t>在骷髏地袮為我死，</a:t>
            </a:r>
          </a:p>
          <a:p>
            <a:pPr algn="l"/>
            <a:r>
              <a:rPr lang="zh-TW" altLang="en-US" sz="1800" b="1" dirty="0" smtClean="0">
                <a:solidFill>
                  <a:schemeClr val="tx1"/>
                </a:solidFill>
              </a:rPr>
              <a:t>救我靈魂從罪得釋；</a:t>
            </a:r>
          </a:p>
          <a:p>
            <a:pPr algn="l"/>
            <a:r>
              <a:rPr lang="zh-TW" altLang="en-US" sz="1800" b="1" dirty="0" smtClean="0">
                <a:solidFill>
                  <a:schemeClr val="tx1"/>
                </a:solidFill>
              </a:rPr>
              <a:t>我今願意奉獻自己，</a:t>
            </a:r>
          </a:p>
          <a:p>
            <a:pPr algn="l"/>
            <a:r>
              <a:rPr lang="zh-TW" altLang="en-US" sz="1800" b="1" dirty="0" smtClean="0">
                <a:solidFill>
                  <a:schemeClr val="tx1"/>
                </a:solidFill>
              </a:rPr>
              <a:t>我救主我的神</a:t>
            </a:r>
            <a:r>
              <a:rPr lang="zh-TW" altLang="en-US" sz="1800" b="1" dirty="0" smtClean="0">
                <a:solidFill>
                  <a:schemeClr val="tx1"/>
                </a:solidFill>
              </a:rPr>
              <a:t>！</a:t>
            </a:r>
            <a:endParaRPr lang="en-US" altLang="zh-TW" sz="1800" b="1" dirty="0" smtClean="0">
              <a:solidFill>
                <a:schemeClr val="tx1"/>
              </a:solidFill>
            </a:endParaRPr>
          </a:p>
          <a:p>
            <a:pPr algn="l"/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endParaRPr lang="en-US" sz="1800" b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138</Words>
  <Application>Microsoft Office PowerPoint</Application>
  <PresentationFormat>On-screen Show (4:3)</PresentationFormat>
  <Paragraphs>24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 我為祂活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我為祂活 </dc:title>
  <dc:creator>admin</dc:creator>
  <cp:lastModifiedBy>admin</cp:lastModifiedBy>
  <cp:revision>3</cp:revision>
  <dcterms:created xsi:type="dcterms:W3CDTF">2026-07-15T18:19:24Z</dcterms:created>
  <dcterms:modified xsi:type="dcterms:W3CDTF">2026-07-16T15:30:10Z</dcterms:modified>
</cp:coreProperties>
</file>