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4" autoAdjust="0"/>
  </p:normalViewPr>
  <p:slideViewPr>
    <p:cSldViewPr>
      <p:cViewPr varScale="1">
        <p:scale>
          <a:sx n="105" d="100"/>
          <a:sy n="105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F3AA8-96DC-43D7-B7DC-4A0FC8799ABF}" type="datetimeFigureOut">
              <a:rPr lang="en-US" smtClean="0"/>
              <a:pPr/>
              <a:t>7/9/2026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5C8FB-01A8-4F27-8E2B-62C2EECBD96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예수로 나의 구주삼고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"/>
            <a:ext cx="8715436" cy="571479"/>
          </a:xfrm>
        </p:spPr>
        <p:txBody>
          <a:bodyPr>
            <a:noAutofit/>
          </a:bodyPr>
          <a:lstStyle/>
          <a:p>
            <a:r>
              <a:rPr lang="si-LK" sz="4000" b="1" dirty="0"/>
              <a:t>යේසුස් මගේයයි සෙත් ලත් වදන</a:t>
            </a:r>
            <a:r>
              <a:rPr lang="si-LK" sz="4000" b="1" dirty="0" smtClean="0"/>
              <a:t>්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857232"/>
            <a:ext cx="4929222" cy="3865984"/>
          </a:xfrm>
        </p:spPr>
        <p:txBody>
          <a:bodyPr>
            <a:noAutofit/>
          </a:bodyPr>
          <a:lstStyle/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1. යේසුස් මගේයයි සෙත් ලත් වදන්</a:t>
            </a: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කොයි ලෙස් වණම්ද සැනසුම් එයින්</a:t>
            </a: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පවින් මිදීම දෙව් තුම දී</a:t>
            </a: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ආත්මෙන් උපන්නෙම් ලෙයින් සේදී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  <a:endParaRPr lang="si-LK" sz="1800" b="1" dirty="0" smtClean="0">
              <a:solidFill>
                <a:schemeClr val="tx1"/>
              </a:solidFill>
            </a:endParaRPr>
          </a:p>
          <a:p>
            <a:pPr algn="l"/>
            <a:endParaRPr lang="si-LK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rgbClr val="FF0000"/>
                </a:solidFill>
              </a:rPr>
              <a:t>Ref</a:t>
            </a:r>
          </a:p>
          <a:p>
            <a:pPr algn="l"/>
            <a:r>
              <a:rPr lang="si-LK" sz="1800" b="1" dirty="0" smtClean="0">
                <a:solidFill>
                  <a:srgbClr val="FF0000"/>
                </a:solidFill>
              </a:rPr>
              <a:t>මෙමගේ ගීයත් පැසසුමත්</a:t>
            </a:r>
          </a:p>
          <a:p>
            <a:pPr algn="l"/>
            <a:r>
              <a:rPr lang="si-LK" sz="1800" b="1" dirty="0" smtClean="0">
                <a:solidFill>
                  <a:srgbClr val="FF0000"/>
                </a:solidFill>
              </a:rPr>
              <a:t>වෙයි සැමදාම හට දෙව් පුත්</a:t>
            </a:r>
            <a:r>
              <a:rPr lang="en-US" sz="1800" b="1" dirty="0" smtClean="0">
                <a:solidFill>
                  <a:srgbClr val="FF0000"/>
                </a:solidFill>
              </a:rPr>
              <a:t>.</a:t>
            </a:r>
            <a:endParaRPr lang="si-LK" sz="1800" b="1" dirty="0" smtClean="0">
              <a:solidFill>
                <a:srgbClr val="FF0000"/>
              </a:solidFill>
            </a:endParaRPr>
          </a:p>
          <a:p>
            <a:pPr algn="l"/>
            <a:endParaRPr lang="si-LK" sz="1800" b="1" dirty="0" smtClean="0">
              <a:solidFill>
                <a:schemeClr val="tx1"/>
              </a:solidFill>
            </a:endParaRP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2. යටත්කම වෙයි සොම්නස් මගේ</a:t>
            </a: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තේජස් පෙනෙයි දැන් ඇසට සගේ</a:t>
            </a: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දෙව් දූතයෝ වින් දයා පෙම</a:t>
            </a: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දන්වත් මෙම්ට දෙව් ලොවීන්ම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  <a:endParaRPr lang="si-LK" sz="1800" b="1" dirty="0" smtClean="0">
              <a:solidFill>
                <a:schemeClr val="tx1"/>
              </a:solidFill>
            </a:endParaRPr>
          </a:p>
          <a:p>
            <a:pPr algn="l"/>
            <a:endParaRPr lang="si-LK" sz="1800" b="1" dirty="0" smtClean="0">
              <a:solidFill>
                <a:schemeClr val="tx1"/>
              </a:solidFill>
            </a:endParaRP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3. යටත්කම වෙයි සැපත මා</a:t>
            </a: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හිමි කෙරේම තොස් වෙම් නොපමා</a:t>
            </a: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හිමිගෙ ඊම බලමින්ම</a:t>
            </a:r>
          </a:p>
          <a:p>
            <a:pPr algn="l"/>
            <a:r>
              <a:rPr lang="si-LK" sz="1800" b="1" dirty="0" smtClean="0">
                <a:solidFill>
                  <a:schemeClr val="tx1"/>
                </a:solidFill>
              </a:rPr>
              <a:t>පෙම් සයුරේම ගිලෙම් මම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5877</TotalTime>
  <Words>270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යේසුස් මගේයයි සෙත් ලත් වදන්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යේසුස් මගේයයි සෙත් ලත් වදන්</dc:title>
  <dc:creator>mary</dc:creator>
  <cp:lastModifiedBy>admin</cp:lastModifiedBy>
  <cp:revision>8</cp:revision>
  <dcterms:created xsi:type="dcterms:W3CDTF">2023-08-31T19:04:17Z</dcterms:created>
  <dcterms:modified xsi:type="dcterms:W3CDTF">2026-07-09T14:33:27Z</dcterms:modified>
</cp:coreProperties>
</file>