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A26-903C-414F-8260-E79454C1059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52A26-903C-414F-8260-E79454C1059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4C10C-1EA7-4655-A25E-5E869530FB6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inners Jesus will receive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543800" cy="609600"/>
          </a:xfrm>
        </p:spPr>
        <p:txBody>
          <a:bodyPr>
            <a:normAutofit fontScale="90000"/>
          </a:bodyPr>
          <a:lstStyle/>
          <a:p>
            <a:r>
              <a:rPr lang="hi-IN" sz="3600" b="1" dirty="0" smtClean="0"/>
              <a:t>यो सुनाऔँ किन येशूले ग्रहण गर्छन्‌ पापीलाई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5562600" cy="5105400"/>
          </a:xfrm>
        </p:spPr>
        <p:txBody>
          <a:bodyPr>
            <a:noAutofit/>
          </a:bodyPr>
          <a:lstStyle/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१.  यो सुनाऔँ किन येशूले ग्रहण गर्छन्‌ पापीलाई</a:t>
            </a: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    स्वर्गीय मार्गमा लड़्ने बाटो भुल्ने यात्रीलाई</a:t>
            </a:r>
          </a:p>
          <a:p>
            <a:pPr algn="l"/>
            <a:endParaRPr lang="hi-IN" sz="2000" b="1" dirty="0" smtClean="0">
              <a:solidFill>
                <a:schemeClr val="tx1"/>
              </a:solidFill>
            </a:endParaRPr>
          </a:p>
          <a:p>
            <a:pPr algn="l"/>
            <a:r>
              <a:rPr lang="hi-IN" sz="2000" b="1" dirty="0" smtClean="0">
                <a:solidFill>
                  <a:srgbClr val="FF0000"/>
                </a:solidFill>
              </a:rPr>
              <a:t>को. </a:t>
            </a:r>
          </a:p>
          <a:p>
            <a:pPr algn="l"/>
            <a:r>
              <a:rPr lang="hi-IN" sz="2000" b="1" dirty="0" smtClean="0">
                <a:solidFill>
                  <a:srgbClr val="FF0000"/>
                </a:solidFill>
              </a:rPr>
              <a:t>हामी गाऔँ निरन्तर, गाऔँ, पापीलाई ग्रहण गर्छन्‌</a:t>
            </a:r>
          </a:p>
          <a:p>
            <a:pPr algn="l"/>
            <a:r>
              <a:rPr lang="hi-IN" sz="2000" b="1" dirty="0" smtClean="0">
                <a:solidFill>
                  <a:srgbClr val="FF0000"/>
                </a:solidFill>
              </a:rPr>
              <a:t>सुसमाचार प्रष्ट सुनाऔँ, येशूले बचाउँदछन्‌</a:t>
            </a:r>
          </a:p>
          <a:p>
            <a:pPr algn="l"/>
            <a:endParaRPr lang="hi-IN" sz="2000" b="1" dirty="0" smtClean="0">
              <a:solidFill>
                <a:schemeClr val="tx1"/>
              </a:solidFill>
            </a:endParaRP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२.  ख्रीष्टको वचन अप्नाई आराम पाउँछौँ हामीले</a:t>
            </a: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    सबैभन्दा दुष्टलाई ग्रहण गर्छन्‌ येशूले</a:t>
            </a:r>
          </a:p>
          <a:p>
            <a:pPr algn="l"/>
            <a:endParaRPr lang="hi-IN" sz="2000" b="1" dirty="0" smtClean="0">
              <a:solidFill>
                <a:schemeClr val="tx1"/>
              </a:solidFill>
            </a:endParaRP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३.  मलाई ख्रीष्टले शुद्ध पारी ऋण चुकाए व्यवस्थाको</a:t>
            </a: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    अब ठहरिन्छु निर्दोष सामुन्नेमा परमेश्वरको</a:t>
            </a:r>
          </a:p>
          <a:p>
            <a:pPr algn="l"/>
            <a:endParaRPr lang="hi-IN" sz="2000" b="1" dirty="0" smtClean="0">
              <a:solidFill>
                <a:schemeClr val="tx1"/>
              </a:solidFill>
            </a:endParaRP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४.  येशूले गर्छन्‌ ग्रहण पापी सब, मलाई पनि,</a:t>
            </a:r>
          </a:p>
          <a:p>
            <a:pPr algn="l"/>
            <a:r>
              <a:rPr lang="hi-IN" sz="2000" b="1" dirty="0" smtClean="0">
                <a:solidFill>
                  <a:schemeClr val="tx1"/>
                </a:solidFill>
              </a:rPr>
              <a:t>    स्वर्ग जान्छु उनकहाँ, शुद्ध भई पापदेखि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88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यो सुनाऔँ किन येशूले ग्रहण गर्छन्‌ पापीलाई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यो सुनाऔँ किन येशूले ग्रहण गर्छन्‌ पापीलाई nepal</dc:title>
  <dc:creator>admin</dc:creator>
  <cp:lastModifiedBy>admin</cp:lastModifiedBy>
  <cp:revision>4</cp:revision>
  <dcterms:created xsi:type="dcterms:W3CDTF">2026-07-28T17:26:09Z</dcterms:created>
  <dcterms:modified xsi:type="dcterms:W3CDTF">2026-07-29T21:16:33Z</dcterms:modified>
</cp:coreProperties>
</file>