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713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F52B-2C53-47FA-8C11-33B9174ADD4C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6D4F-4E69-4FB6-B866-BF0748F3D8E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4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जान्दिनँ म परमेश्वरले प्रेम किन गर्नुभ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129558" cy="928694"/>
          </a:xfrm>
        </p:spPr>
        <p:txBody>
          <a:bodyPr>
            <a:normAutofit fontScale="90000"/>
          </a:bodyPr>
          <a:lstStyle/>
          <a:p>
            <a:r>
              <a:rPr lang="hi-IN" b="1" dirty="0" smtClean="0"/>
              <a:t>जान्दिनँ म परमेश्वरले प्रेम किन गर्नुभो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Jandina</a:t>
            </a:r>
            <a:r>
              <a:rPr lang="en-US" b="1" dirty="0" smtClean="0"/>
              <a:t> Ma </a:t>
            </a:r>
            <a:r>
              <a:rPr lang="en-US" b="1" dirty="0" err="1" smtClean="0"/>
              <a:t>Parmeshworle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7158" y="1571612"/>
            <a:ext cx="550069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b="1" dirty="0" smtClean="0"/>
              <a:t>१.  जान्दिनँ म परमेश्वरले प्रेम किन गर्नुभो,</a:t>
            </a:r>
          </a:p>
          <a:p>
            <a:r>
              <a:rPr lang="hi-IN" b="1" dirty="0" smtClean="0"/>
              <a:t>    वा ख्रीष्टले किन बचाए अयोग्य प्राण मेरो </a:t>
            </a:r>
          </a:p>
          <a:p>
            <a:endParaRPr lang="hi-IN" b="1" dirty="0" smtClean="0">
              <a:solidFill>
                <a:srgbClr val="FF0000"/>
              </a:solidFill>
            </a:endParaRPr>
          </a:p>
          <a:p>
            <a:r>
              <a:rPr lang="hi-IN" b="1" dirty="0" smtClean="0">
                <a:solidFill>
                  <a:srgbClr val="FF0000"/>
                </a:solidFill>
              </a:rPr>
              <a:t>को.</a:t>
            </a:r>
          </a:p>
          <a:p>
            <a:r>
              <a:rPr lang="hi-IN" b="1" dirty="0" smtClean="0">
                <a:solidFill>
                  <a:srgbClr val="FF0000"/>
                </a:solidFill>
              </a:rPr>
              <a:t> तर कसमाथि विश्वास राखेँ सो जान्दछु म र निश्चय छु म</a:t>
            </a:r>
          </a:p>
          <a:p>
            <a:r>
              <a:rPr lang="hi-IN" b="1" dirty="0" smtClean="0">
                <a:solidFill>
                  <a:srgbClr val="FF0000"/>
                </a:solidFill>
              </a:rPr>
              <a:t> कि उनलाई जे मैले सुम्पेँ, राख्नेछन्‌ सुरक्षासाथ</a:t>
            </a:r>
          </a:p>
          <a:p>
            <a:endParaRPr lang="hi-IN" b="1" dirty="0" smtClean="0"/>
          </a:p>
          <a:p>
            <a:r>
              <a:rPr lang="hi-IN" b="1" dirty="0" smtClean="0"/>
              <a:t>२.  जान्दिनँ कसरी बचाउने विश्वास दिए उनले</a:t>
            </a:r>
          </a:p>
          <a:p>
            <a:r>
              <a:rPr lang="hi-IN" b="1" dirty="0" smtClean="0"/>
              <a:t>    वा उनको वचन पत्याउँदा मनमा शान्ति पाएँ </a:t>
            </a:r>
          </a:p>
          <a:p>
            <a:endParaRPr lang="hi-IN" b="1" dirty="0" smtClean="0"/>
          </a:p>
          <a:p>
            <a:r>
              <a:rPr lang="hi-IN" b="1" dirty="0" smtClean="0"/>
              <a:t>३.  जान्दिनँ कसरी आत्माले जग दोषी ठहर्याउँछन्‌</a:t>
            </a:r>
          </a:p>
          <a:p>
            <a:r>
              <a:rPr lang="hi-IN" b="1" dirty="0" smtClean="0"/>
              <a:t>    वा वचनद्वारा येशूलाई प्रकट गराउँछन्‌ </a:t>
            </a:r>
          </a:p>
          <a:p>
            <a:endParaRPr lang="hi-IN" b="1" dirty="0" smtClean="0"/>
          </a:p>
          <a:p>
            <a:r>
              <a:rPr lang="hi-IN" b="1" dirty="0" smtClean="0"/>
              <a:t>४.  जान्दिनँ के आइपर्नेछ म मर्नभन्दा अघि</a:t>
            </a:r>
          </a:p>
          <a:p>
            <a:r>
              <a:rPr lang="hi-IN" b="1" dirty="0" smtClean="0"/>
              <a:t>    कि हुन्छ मलाई दुःख वा सुख, तृप्ति वा गरीबी </a:t>
            </a:r>
          </a:p>
          <a:p>
            <a:endParaRPr lang="hi-IN" b="1" dirty="0" smtClean="0"/>
          </a:p>
          <a:p>
            <a:r>
              <a:rPr lang="hi-IN" b="1" dirty="0" smtClean="0"/>
              <a:t>५.  जान्दिनँ म कहिले, कहाँ येशू फेरि आउलान्‌</a:t>
            </a:r>
          </a:p>
          <a:p>
            <a:r>
              <a:rPr lang="hi-IN" b="1" dirty="0" smtClean="0"/>
              <a:t>    कि मरेपछि भेटूँला कि भेटूँ आकाशमा 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112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जान्दिनँ म परमेश्वरले प्रेम किन गर्नुभो  Jandina Ma Parmeshworle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Jandina ma Parmeswor le</dc:title>
  <dc:creator>mary</dc:creator>
  <cp:lastModifiedBy>admin</cp:lastModifiedBy>
  <cp:revision>13</cp:revision>
  <dcterms:created xsi:type="dcterms:W3CDTF">2022-07-01T16:59:02Z</dcterms:created>
  <dcterms:modified xsi:type="dcterms:W3CDTF">2026-07-24T20:55:39Z</dcterms:modified>
</cp:coreProperties>
</file>