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DD556-D11E-4745-A205-383BBE45230C}" type="datetimeFigureOut">
              <a:rPr lang="en-US" smtClean="0"/>
              <a:pPr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ABC88-4651-4E63-A71B-BD69AC2711E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주 예수 내가 알기 전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ar-AE" b="1" dirty="0" smtClean="0"/>
              <a:t>حظيت </a:t>
            </a:r>
            <a:r>
              <a:rPr lang="ar-AE" b="1" dirty="0"/>
              <a:t>بالخل الودود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762000"/>
            <a:ext cx="6858000" cy="4800600"/>
          </a:xfrm>
        </p:spPr>
        <p:txBody>
          <a:bodyPr numCol="2">
            <a:noAutofit/>
          </a:bodyPr>
          <a:lstStyle/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3- </a:t>
            </a:r>
            <a:r>
              <a:rPr lang="ar-AE" sz="1800" b="1" dirty="0" smtClean="0">
                <a:solidFill>
                  <a:schemeClr val="tx1"/>
                </a:solidFill>
              </a:rPr>
              <a:t>حظيتُ بالخلِّ الشفيقْ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بَرٌّ بنا أمينُ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ربٌّ رؤوفٌ قادرٌ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لي مرشدٌ مُعينُ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إن قامَ حربٌ أو جهادْ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في العالم الفسيحِ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فإنَّ عزمي ثابتٌ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في خدمةِ المسيحِ</a:t>
            </a:r>
          </a:p>
          <a:p>
            <a:pPr algn="r"/>
            <a:endParaRPr lang="ar-AE" sz="1800" b="1" dirty="0" smtClean="0">
              <a:solidFill>
                <a:schemeClr val="tx1"/>
              </a:solidFill>
            </a:endParaRP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4- حظيتُ بالخلِّ النصيرْ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مخلصِ الأنامِ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سنى ضِياهُ أبداً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مُبدِّدٌ ظلامي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لا الموتُ لا - ولا الحياهْ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ولا قُوى الجحيمِ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تقدرُ أن تفصلَني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عن </a:t>
            </a:r>
            <a:r>
              <a:rPr lang="ar-AE" sz="1800" b="1" dirty="0" smtClean="0">
                <a:solidFill>
                  <a:schemeClr val="tx1"/>
                </a:solidFill>
              </a:rPr>
              <a:t>حبِّه العظيمِ</a:t>
            </a:r>
          </a:p>
          <a:p>
            <a:pPr algn="r"/>
            <a:endParaRPr lang="en-US" sz="1800" b="1" dirty="0" smtClean="0">
              <a:solidFill>
                <a:schemeClr val="tx1"/>
              </a:solidFill>
            </a:endParaRPr>
          </a:p>
          <a:p>
            <a:pPr algn="r"/>
            <a:endParaRPr lang="en-US" sz="1800" b="1" dirty="0" smtClean="0">
              <a:solidFill>
                <a:schemeClr val="tx1"/>
              </a:solidFill>
            </a:endParaRP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1- حظيتُ </a:t>
            </a:r>
            <a:r>
              <a:rPr lang="ar-AE" sz="1800" b="1" dirty="0" smtClean="0">
                <a:solidFill>
                  <a:schemeClr val="tx1"/>
                </a:solidFill>
              </a:rPr>
              <a:t>بالخلِّ الودودْ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بالحبِّ كان البادي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"برُبُطِ المحبةِ"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أوثقَ نفسي الفادي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يربُط قلبي قلبُهُ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بجاذبِ الولاءِ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غدوتُ مُلكَ المفتدي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هنا وفي السماءِ</a:t>
            </a:r>
          </a:p>
          <a:p>
            <a:pPr algn="r"/>
            <a:endParaRPr lang="ar-AE" sz="1800" b="1" dirty="0" smtClean="0">
              <a:solidFill>
                <a:schemeClr val="tx1"/>
              </a:solidFill>
            </a:endParaRP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2- حظيتُ بالخلُّ الوفي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بالمنعمِ المنانِ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مَن تمَّ لي بموتهِ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ميلادُ نفسي الثاني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أنا له إذ هوَ لي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بـخَتمهِ المعهودِ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له فؤادي والقُوى</a:t>
            </a:r>
          </a:p>
          <a:p>
            <a:pPr algn="r"/>
            <a:r>
              <a:rPr lang="ar-AE" sz="1800" b="1" dirty="0" smtClean="0">
                <a:solidFill>
                  <a:schemeClr val="tx1"/>
                </a:solidFill>
              </a:rPr>
              <a:t>ما دمت في الوجودِ</a:t>
            </a:r>
          </a:p>
          <a:p>
            <a:pPr algn="r"/>
            <a:endParaRPr lang="en-US" sz="1800" b="1" dirty="0" smtClean="0">
              <a:solidFill>
                <a:schemeClr val="tx1"/>
              </a:solidFill>
            </a:endParaRPr>
          </a:p>
          <a:p>
            <a:pPr algn="r"/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108</Words>
  <Application>Microsoft Office PowerPoint</Application>
  <PresentationFormat>On-screen Show (4:3)</PresentationFormat>
  <Paragraphs>37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حظيت بالخل الودود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حظيت بالخل الودود</dc:title>
  <dc:creator>FRONT</dc:creator>
  <cp:lastModifiedBy>admin</cp:lastModifiedBy>
  <cp:revision>8</cp:revision>
  <dcterms:created xsi:type="dcterms:W3CDTF">2024-10-03T21:56:31Z</dcterms:created>
  <dcterms:modified xsi:type="dcterms:W3CDTF">2026-07-10T14:59:59Z</dcterms:modified>
</cp:coreProperties>
</file>