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0DB49-0FD1-4C80-A04E-875C6532B390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A5A10-16A8-4485-8F2F-034AD05425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uide Me, O Thou Great Jehovah1.jpg"/>
          <p:cNvPicPr>
            <a:picLocks noChangeAspect="1"/>
          </p:cNvPicPr>
          <p:nvPr userDrawn="1"/>
        </p:nvPicPr>
        <p:blipFill>
          <a:blip r:embed="rId14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Guide me, O Thou Great Jehovah piano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0166" y="142852"/>
            <a:ext cx="6143668" cy="500066"/>
          </a:xfrm>
        </p:spPr>
        <p:txBody>
          <a:bodyPr>
            <a:normAutofit fontScale="90000"/>
          </a:bodyPr>
          <a:lstStyle/>
          <a:p>
            <a:r>
              <a:rPr lang="en-US" b="1" cap="small" dirty="0" smtClean="0"/>
              <a:t/>
            </a:r>
            <a:br>
              <a:rPr lang="en-US" b="1" cap="small" dirty="0" smtClean="0"/>
            </a:br>
            <a:r>
              <a:rPr lang="en-US" b="1" dirty="0" err="1" smtClean="0"/>
              <a:t>Zot</a:t>
            </a:r>
            <a:r>
              <a:rPr lang="en-US" b="1" dirty="0" smtClean="0"/>
              <a:t> </a:t>
            </a:r>
            <a:r>
              <a:rPr lang="en-US" b="1" dirty="0" err="1" smtClean="0"/>
              <a:t>shpërblyes</a:t>
            </a:r>
            <a:r>
              <a:rPr lang="en-US" b="1" dirty="0" smtClean="0"/>
              <a:t> </a:t>
            </a:r>
            <a:r>
              <a:rPr lang="en-US" b="1" dirty="0" err="1" smtClean="0"/>
              <a:t>udhëheqmë</a:t>
            </a:r>
            <a:r>
              <a:rPr lang="en-US" b="1" cap="small" dirty="0"/>
              <a:t/>
            </a:r>
            <a:br>
              <a:rPr lang="en-US" b="1" cap="small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785926"/>
            <a:ext cx="7500990" cy="4500594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Zot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shpërblyes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udhëheqmë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Pelegrin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në</a:t>
            </a:r>
            <a:r>
              <a:rPr lang="en-US" sz="1800" b="1" dirty="0" smtClean="0">
                <a:solidFill>
                  <a:schemeClr val="tx1"/>
                </a:solidFill>
              </a:rPr>
              <a:t> vend </a:t>
            </a:r>
            <a:r>
              <a:rPr lang="en-US" sz="1800" b="1" dirty="0" err="1" smtClean="0">
                <a:solidFill>
                  <a:schemeClr val="tx1"/>
                </a:solidFill>
              </a:rPr>
              <a:t>të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shkretë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Jam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dobët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por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mban</a:t>
            </a:r>
            <a:r>
              <a:rPr lang="en-US" sz="1800" b="1" dirty="0" smtClean="0">
                <a:solidFill>
                  <a:schemeClr val="tx1"/>
                </a:solidFill>
              </a:rPr>
              <a:t> me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Dorën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tënde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t’fort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ti</a:t>
            </a:r>
            <a:r>
              <a:rPr lang="en-US" sz="1800" b="1" dirty="0" smtClean="0">
                <a:solidFill>
                  <a:schemeClr val="tx1"/>
                </a:solidFill>
              </a:rPr>
              <a:t> vet.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Bukë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qielli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bukë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qielli</a:t>
            </a:r>
            <a:r>
              <a:rPr lang="en-US" sz="18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ushqe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ngop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Hap </a:t>
            </a:r>
            <a:r>
              <a:rPr lang="en-US" sz="1800" b="1" dirty="0" err="1" smtClean="0">
                <a:solidFill>
                  <a:schemeClr val="tx1"/>
                </a:solidFill>
              </a:rPr>
              <a:t>burimin</a:t>
            </a:r>
            <a:r>
              <a:rPr lang="en-US" sz="1800" b="1" dirty="0" smtClean="0">
                <a:solidFill>
                  <a:schemeClr val="tx1"/>
                </a:solidFill>
              </a:rPr>
              <a:t> e </a:t>
            </a:r>
            <a:r>
              <a:rPr lang="en-US" sz="1800" b="1" dirty="0" err="1" smtClean="0">
                <a:solidFill>
                  <a:schemeClr val="tx1"/>
                </a:solidFill>
              </a:rPr>
              <a:t>kristaltë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Ku </a:t>
            </a:r>
            <a:r>
              <a:rPr lang="en-US" sz="1800" b="1" dirty="0" err="1" smtClean="0">
                <a:solidFill>
                  <a:schemeClr val="tx1"/>
                </a:solidFill>
              </a:rPr>
              <a:t>përroi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shërues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rrjedh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T’më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udh’heq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kolona</a:t>
            </a:r>
            <a:r>
              <a:rPr lang="en-US" sz="1800" b="1" dirty="0" smtClean="0">
                <a:solidFill>
                  <a:schemeClr val="tx1"/>
                </a:solidFill>
              </a:rPr>
              <a:t> e </a:t>
            </a:r>
            <a:r>
              <a:rPr lang="en-US" sz="1800" b="1" dirty="0" err="1" smtClean="0">
                <a:solidFill>
                  <a:schemeClr val="tx1"/>
                </a:solidFill>
              </a:rPr>
              <a:t>reve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Dhe</a:t>
            </a:r>
            <a:r>
              <a:rPr lang="en-US" sz="1800" b="1" dirty="0" smtClean="0">
                <a:solidFill>
                  <a:schemeClr val="tx1"/>
                </a:solidFill>
              </a:rPr>
              <a:t> e </a:t>
            </a:r>
            <a:r>
              <a:rPr lang="en-US" sz="1800" b="1" dirty="0" err="1" smtClean="0">
                <a:solidFill>
                  <a:schemeClr val="tx1"/>
                </a:solidFill>
              </a:rPr>
              <a:t>zjarrit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kudo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bredh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 </a:t>
            </a:r>
            <a:r>
              <a:rPr lang="en-US" sz="1800" b="1" dirty="0" err="1" smtClean="0">
                <a:solidFill>
                  <a:schemeClr val="tx1"/>
                </a:solidFill>
              </a:rPr>
              <a:t>çlironjës</a:t>
            </a:r>
            <a:r>
              <a:rPr lang="en-US" sz="1800" b="1" dirty="0" smtClean="0">
                <a:solidFill>
                  <a:schemeClr val="tx1"/>
                </a:solidFill>
              </a:rPr>
              <a:t>, o </a:t>
            </a:r>
            <a:r>
              <a:rPr lang="en-US" sz="1800" b="1" dirty="0" err="1" smtClean="0">
                <a:solidFill>
                  <a:schemeClr val="tx1"/>
                </a:solidFill>
              </a:rPr>
              <a:t>çlironjës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forco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mbro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Dhe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bregun</a:t>
            </a:r>
            <a:r>
              <a:rPr lang="en-US" sz="1800" b="1" dirty="0" smtClean="0">
                <a:solidFill>
                  <a:schemeClr val="tx1"/>
                </a:solidFill>
              </a:rPr>
              <a:t> e </a:t>
            </a:r>
            <a:r>
              <a:rPr lang="en-US" sz="1800" b="1" dirty="0" err="1" smtClean="0">
                <a:solidFill>
                  <a:schemeClr val="tx1"/>
                </a:solidFill>
              </a:rPr>
              <a:t>Jordanit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Do </a:t>
            </a:r>
            <a:r>
              <a:rPr lang="en-US" sz="1800" b="1" dirty="0" err="1" smtClean="0">
                <a:solidFill>
                  <a:schemeClr val="tx1"/>
                </a:solidFill>
              </a:rPr>
              <a:t>ta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shkel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çdo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frikë</a:t>
            </a:r>
            <a:r>
              <a:rPr lang="en-US" sz="1800" b="1" dirty="0" smtClean="0">
                <a:solidFill>
                  <a:schemeClr val="tx1"/>
                </a:solidFill>
              </a:rPr>
              <a:t> largo.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Nëpër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ujëra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vërshuese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Gjer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Kanaan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ço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Këng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lavd’ruese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këng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lavd’ruese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Do </a:t>
            </a:r>
            <a:r>
              <a:rPr lang="en-US" sz="1800" b="1" dirty="0" err="1" smtClean="0">
                <a:solidFill>
                  <a:schemeClr val="tx1"/>
                </a:solidFill>
              </a:rPr>
              <a:t>t’këndoj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për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gjithmonë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Na </a:t>
            </a:r>
            <a:r>
              <a:rPr lang="en-US" sz="1800" b="1" dirty="0" err="1" smtClean="0">
                <a:solidFill>
                  <a:schemeClr val="tx1"/>
                </a:solidFill>
              </a:rPr>
              <a:t>merr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malli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shohim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Dhe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t’banojm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tek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qiell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Ku do </a:t>
            </a:r>
            <a:r>
              <a:rPr lang="en-US" sz="1800" b="1" dirty="0" err="1" smtClean="0">
                <a:solidFill>
                  <a:schemeClr val="tx1"/>
                </a:solidFill>
              </a:rPr>
              <a:t>t’gjejm</a:t>
            </a:r>
            <a:r>
              <a:rPr lang="en-US" sz="1800" b="1" dirty="0" smtClean="0">
                <a:solidFill>
                  <a:schemeClr val="tx1"/>
                </a:solidFill>
              </a:rPr>
              <a:t>’ </a:t>
            </a:r>
            <a:r>
              <a:rPr lang="en-US" sz="1800" b="1" dirty="0" err="1" smtClean="0">
                <a:solidFill>
                  <a:schemeClr val="tx1"/>
                </a:solidFill>
              </a:rPr>
              <a:t>në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bashkësi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të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Ëmbël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një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dashuri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thell</a:t>
            </a:r>
            <a:r>
              <a:rPr lang="en-US" sz="1800" b="1" dirty="0" smtClean="0">
                <a:solidFill>
                  <a:schemeClr val="tx1"/>
                </a:solidFill>
              </a:rPr>
              <a:t>’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Ne </a:t>
            </a:r>
            <a:r>
              <a:rPr lang="en-US" sz="1800" b="1" dirty="0" err="1" smtClean="0">
                <a:solidFill>
                  <a:schemeClr val="tx1"/>
                </a:solidFill>
              </a:rPr>
              <a:t>që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t’presim</a:t>
            </a:r>
            <a:r>
              <a:rPr lang="en-US" sz="1800" b="1" dirty="0" smtClean="0">
                <a:solidFill>
                  <a:schemeClr val="tx1"/>
                </a:solidFill>
              </a:rPr>
              <a:t>, ne </a:t>
            </a:r>
            <a:r>
              <a:rPr lang="en-US" sz="1800" b="1" dirty="0" err="1" smtClean="0">
                <a:solidFill>
                  <a:schemeClr val="tx1"/>
                </a:solidFill>
              </a:rPr>
              <a:t>që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t’presim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Eja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merrna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për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në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sht’pi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146</Words>
  <Application>Microsoft Office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Zot shpërblyes udhëheqmë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ZOT SHPËRBLYES UDHËHEQMË </dc:title>
  <dc:creator>mary</dc:creator>
  <cp:lastModifiedBy>admin</cp:lastModifiedBy>
  <cp:revision>10</cp:revision>
  <dcterms:created xsi:type="dcterms:W3CDTF">2022-04-06T19:47:10Z</dcterms:created>
  <dcterms:modified xsi:type="dcterms:W3CDTF">2026-07-24T20:10:28Z</dcterms:modified>
</cp:coreProperties>
</file>