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4" autoAdjust="0"/>
  </p:normalViewPr>
  <p:slideViewPr>
    <p:cSldViewPr>
      <p:cViewPr>
        <p:scale>
          <a:sx n="95" d="100"/>
          <a:sy n="95" d="100"/>
        </p:scale>
        <p:origin x="-2928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C441C-59BB-4A78-98F4-3B8C25122B55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34AF9-B5BC-4BBF-ADB8-06CC2133EF8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am thine O Lord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phmyKf4qoA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36" y="0"/>
            <a:ext cx="4000528" cy="57849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/>
              <a:t>Yesu</a:t>
            </a:r>
            <a:r>
              <a:rPr lang="en-US" b="1" dirty="0" smtClean="0"/>
              <a:t> </a:t>
            </a:r>
            <a:r>
              <a:rPr lang="en-US" b="1" dirty="0" err="1" smtClean="0"/>
              <a:t>hte</a:t>
            </a:r>
            <a:r>
              <a:rPr lang="en-US" b="1" dirty="0" smtClean="0"/>
              <a:t> </a:t>
            </a:r>
            <a:r>
              <a:rPr lang="en-US" b="1" dirty="0" err="1" smtClean="0"/>
              <a:t>ani</a:t>
            </a:r>
            <a:r>
              <a:rPr lang="en-US" b="1" dirty="0" smtClean="0"/>
              <a:t> </a:t>
            </a:r>
            <a:r>
              <a:rPr lang="en-US" b="1" dirty="0" err="1" smtClean="0"/>
              <a:t>nga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857232"/>
            <a:ext cx="7343804" cy="492922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Na </a:t>
            </a:r>
            <a:r>
              <a:rPr lang="en-US" sz="2000" b="1" dirty="0" err="1" smtClean="0">
                <a:solidFill>
                  <a:schemeClr val="tx1"/>
                </a:solidFill>
              </a:rPr>
              <a:t>ngwi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nsen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ai</a:t>
            </a:r>
            <a:r>
              <a:rPr lang="en-US" sz="2000" b="1" dirty="0" smtClean="0">
                <a:solidFill>
                  <a:schemeClr val="tx1"/>
                </a:solidFill>
              </a:rPr>
              <a:t>, Na a </a:t>
            </a:r>
            <a:r>
              <a:rPr lang="en-US" sz="2000" b="1" dirty="0" err="1" smtClean="0">
                <a:solidFill>
                  <a:schemeClr val="tx1"/>
                </a:solidFill>
              </a:rPr>
              <a:t>tsaw</a:t>
            </a:r>
            <a:r>
              <a:rPr lang="en-US" sz="2000" b="1" dirty="0" err="1" smtClean="0">
                <a:solidFill>
                  <a:schemeClr val="tx1"/>
                </a:solidFill>
              </a:rPr>
              <a:t>ra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htum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ga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  <a:endParaRPr lang="en-US" sz="2000" b="1" dirty="0" smtClean="0">
              <a:solidFill>
                <a:schemeClr val="tx1"/>
              </a:solidFill>
              <a:hlinkClick r:id="rId2"/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Rai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Yesu</a:t>
            </a:r>
            <a:r>
              <a:rPr lang="en-US" sz="2000" b="1" dirty="0" smtClean="0">
                <a:solidFill>
                  <a:schemeClr val="tx1"/>
                </a:solidFill>
              </a:rPr>
              <a:t> e, </a:t>
            </a:r>
            <a:r>
              <a:rPr lang="en-US" sz="2000" b="1" dirty="0" err="1" smtClean="0">
                <a:solidFill>
                  <a:schemeClr val="tx1"/>
                </a:solidFill>
              </a:rPr>
              <a:t>Kamsham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myit</a:t>
            </a:r>
            <a:r>
              <a:rPr lang="en-US" sz="2000" b="1" dirty="0" smtClean="0">
                <a:solidFill>
                  <a:schemeClr val="tx1"/>
                </a:solidFill>
              </a:rPr>
              <a:t> the, </a:t>
            </a:r>
            <a:r>
              <a:rPr lang="en-US" sz="2000" b="1" dirty="0" smtClean="0">
                <a:solidFill>
                  <a:schemeClr val="tx1"/>
                </a:solidFill>
              </a:rPr>
              <a:t>Nang </a:t>
            </a:r>
            <a:r>
              <a:rPr lang="en-US" sz="2000" b="1" dirty="0" err="1" smtClean="0">
                <a:solidFill>
                  <a:schemeClr val="tx1"/>
                </a:solidFill>
              </a:rPr>
              <a:t>kaw</a:t>
            </a:r>
            <a:r>
              <a:rPr lang="en-US" sz="2000" b="1" dirty="0" smtClean="0">
                <a:solidFill>
                  <a:schemeClr val="tx1"/>
                </a:solidFill>
              </a:rPr>
              <a:t> sit </a:t>
            </a:r>
            <a:r>
              <a:rPr lang="en-US" sz="2000" b="1" dirty="0" err="1" smtClean="0">
                <a:solidFill>
                  <a:schemeClr val="tx1"/>
                </a:solidFill>
              </a:rPr>
              <a:t>wa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ra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b="1" dirty="0" smtClean="0">
              <a:solidFill>
                <a:schemeClr val="tx1"/>
              </a:solidFill>
              <a:hlinkClick r:id="rId2"/>
            </a:endParaRP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Ref</a:t>
            </a:r>
            <a:endParaRPr lang="en-US" sz="2000" b="1" dirty="0" smtClean="0">
              <a:solidFill>
                <a:srgbClr val="FF0000"/>
              </a:solidFill>
              <a:hlinkClick r:id="rId2"/>
            </a:endParaRP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Na a </a:t>
            </a:r>
            <a:r>
              <a:rPr lang="en-US" sz="2000" b="1" dirty="0" err="1" smtClean="0">
                <a:solidFill>
                  <a:srgbClr val="FF0000"/>
                </a:solidFill>
              </a:rPr>
              <a:t>si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hkam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wudang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hte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ni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hkra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Ngai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hpe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ya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shani</a:t>
            </a:r>
            <a:r>
              <a:rPr lang="en-US" sz="2000" b="1" dirty="0" smtClean="0">
                <a:solidFill>
                  <a:srgbClr val="FF0000"/>
                </a:solidFill>
              </a:rPr>
              <a:t> la e;</a:t>
            </a: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Nang </a:t>
            </a:r>
            <a:r>
              <a:rPr lang="en-US" sz="2000" b="1" dirty="0" err="1" smtClean="0">
                <a:solidFill>
                  <a:srgbClr val="FF0000"/>
                </a:solidFill>
              </a:rPr>
              <a:t>hte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ni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hkra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ni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hkra</a:t>
            </a:r>
            <a:r>
              <a:rPr lang="en-US" sz="2000" b="1" dirty="0" smtClean="0">
                <a:solidFill>
                  <a:srgbClr val="FF0000"/>
                </a:solidFill>
              </a:rPr>
              <a:t>, </a:t>
            </a:r>
            <a:r>
              <a:rPr lang="en-US" sz="2000" b="1" dirty="0" err="1" smtClean="0">
                <a:solidFill>
                  <a:srgbClr val="FF0000"/>
                </a:solidFill>
              </a:rPr>
              <a:t>Yesu</a:t>
            </a:r>
            <a:r>
              <a:rPr lang="en-US" sz="2000" b="1" dirty="0" smtClean="0">
                <a:solidFill>
                  <a:srgbClr val="FF0000"/>
                </a:solidFill>
              </a:rPr>
              <a:t> e, </a:t>
            </a:r>
            <a:r>
              <a:rPr lang="en-US" sz="2000" b="1" dirty="0" err="1" smtClean="0">
                <a:solidFill>
                  <a:srgbClr val="FF0000"/>
                </a:solidFill>
              </a:rPr>
              <a:t>Ngai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hpe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ya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shani</a:t>
            </a:r>
            <a:r>
              <a:rPr lang="en-US" sz="2000" b="1" dirty="0" smtClean="0">
                <a:solidFill>
                  <a:srgbClr val="FF0000"/>
                </a:solidFill>
              </a:rPr>
              <a:t> la e.</a:t>
            </a:r>
            <a:endParaRPr lang="en-US" sz="2000" b="1" dirty="0" smtClean="0">
              <a:solidFill>
                <a:srgbClr val="FF0000"/>
              </a:solidFill>
              <a:hlinkClick r:id="rId2"/>
            </a:endParaRPr>
          </a:p>
          <a:p>
            <a:pPr algn="l"/>
            <a:endParaRPr lang="en-US" sz="2000" b="1" dirty="0" smtClean="0">
              <a:solidFill>
                <a:schemeClr val="tx1"/>
              </a:solidFill>
              <a:hlinkClick r:id="rId2"/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Na a mu </a:t>
            </a:r>
            <a:r>
              <a:rPr lang="en-US" sz="2000" b="1" dirty="0" err="1" smtClean="0">
                <a:solidFill>
                  <a:schemeClr val="tx1"/>
                </a:solidFill>
              </a:rPr>
              <a:t>matu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hpe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ya</a:t>
            </a:r>
            <a:r>
              <a:rPr lang="en-US" sz="2000" b="1" dirty="0" smtClean="0">
                <a:solidFill>
                  <a:schemeClr val="tx1"/>
                </a:solidFill>
              </a:rPr>
              <a:t> san </a:t>
            </a:r>
            <a:r>
              <a:rPr lang="en-US" sz="2000" b="1" dirty="0" err="1" smtClean="0">
                <a:solidFill>
                  <a:schemeClr val="tx1"/>
                </a:solidFill>
              </a:rPr>
              <a:t>da</a:t>
            </a:r>
            <a:r>
              <a:rPr lang="en-US" sz="2000" b="1" dirty="0" smtClean="0">
                <a:solidFill>
                  <a:schemeClr val="tx1"/>
                </a:solidFill>
              </a:rPr>
              <a:t>, Na </a:t>
            </a:r>
            <a:r>
              <a:rPr lang="en-US" sz="2000" b="1" dirty="0" err="1" smtClean="0">
                <a:solidFill>
                  <a:schemeClr val="tx1"/>
                </a:solidFill>
              </a:rPr>
              <a:t>ngun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hpe</a:t>
            </a:r>
            <a:r>
              <a:rPr lang="en-US" sz="2000" b="1" dirty="0" smtClean="0">
                <a:solidFill>
                  <a:schemeClr val="tx1"/>
                </a:solidFill>
              </a:rPr>
              <a:t> jaw </a:t>
            </a:r>
            <a:r>
              <a:rPr lang="en-US" sz="2000" b="1" dirty="0" err="1" smtClean="0">
                <a:solidFill>
                  <a:schemeClr val="tx1"/>
                </a:solidFill>
              </a:rPr>
              <a:t>ya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Nye a </a:t>
            </a:r>
            <a:r>
              <a:rPr lang="en-US" sz="2000" b="1" dirty="0" err="1" smtClean="0">
                <a:solidFill>
                  <a:schemeClr val="tx1"/>
                </a:solidFill>
              </a:rPr>
              <a:t>myit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masin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smtClean="0">
                <a:solidFill>
                  <a:schemeClr val="tx1"/>
                </a:solidFill>
              </a:rPr>
              <a:t>Nang </a:t>
            </a:r>
            <a:r>
              <a:rPr lang="en-US" sz="2000" b="1" dirty="0" err="1" smtClean="0">
                <a:solidFill>
                  <a:schemeClr val="tx1"/>
                </a:solidFill>
              </a:rPr>
              <a:t>hpe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ya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mada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smtClean="0">
                <a:solidFill>
                  <a:schemeClr val="tx1"/>
                </a:solidFill>
              </a:rPr>
              <a:t>Na a </a:t>
            </a:r>
            <a:r>
              <a:rPr lang="en-US" sz="2000" b="1" dirty="0" err="1" smtClean="0">
                <a:solidFill>
                  <a:schemeClr val="tx1"/>
                </a:solidFill>
              </a:rPr>
              <a:t>myit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ra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Hkying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langai</a:t>
            </a:r>
            <a:r>
              <a:rPr lang="en-US" sz="2000" b="1" dirty="0" smtClean="0">
                <a:solidFill>
                  <a:schemeClr val="tx1"/>
                </a:solidFill>
              </a:rPr>
              <a:t> mi </a:t>
            </a:r>
            <a:r>
              <a:rPr lang="en-US" sz="2000" b="1" dirty="0" err="1" smtClean="0">
                <a:solidFill>
                  <a:schemeClr val="tx1"/>
                </a:solidFill>
              </a:rPr>
              <a:t>pyi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kaw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lu</a:t>
            </a:r>
            <a:r>
              <a:rPr lang="en-US" sz="2000" b="1" dirty="0" smtClean="0">
                <a:solidFill>
                  <a:schemeClr val="tx1"/>
                </a:solidFill>
              </a:rPr>
              <a:t> yang, </a:t>
            </a:r>
            <a:r>
              <a:rPr lang="en-US" sz="2000" b="1" dirty="0" err="1" smtClean="0">
                <a:solidFill>
                  <a:schemeClr val="tx1"/>
                </a:solidFill>
              </a:rPr>
              <a:t>Ngai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kade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pyaw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rai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Akyu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hpyi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Wa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kaw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shang</a:t>
            </a:r>
            <a:r>
              <a:rPr lang="en-US" sz="2000" b="1" dirty="0" smtClean="0">
                <a:solidFill>
                  <a:schemeClr val="tx1"/>
                </a:solidFill>
              </a:rPr>
              <a:t> let, </a:t>
            </a:r>
            <a:r>
              <a:rPr lang="en-US" sz="2000" b="1" dirty="0" err="1" smtClean="0">
                <a:solidFill>
                  <a:schemeClr val="tx1"/>
                </a:solidFill>
              </a:rPr>
              <a:t>Jinghku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zawn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shi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hte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tsun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chyai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000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Ning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hpraw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hka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nrap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tsawra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ai</a:t>
            </a:r>
            <a:r>
              <a:rPr lang="en-US" sz="2000" b="1" dirty="0" smtClean="0">
                <a:solidFill>
                  <a:schemeClr val="tx1"/>
                </a:solidFill>
              </a:rPr>
              <a:t> lam, Ma </a:t>
            </a:r>
            <a:r>
              <a:rPr lang="en-US" sz="2000" b="1" dirty="0" err="1" smtClean="0">
                <a:solidFill>
                  <a:schemeClr val="tx1"/>
                </a:solidFill>
              </a:rPr>
              <a:t>hkra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nchye</a:t>
            </a:r>
            <a:r>
              <a:rPr lang="en-US" sz="2000" b="1" dirty="0" smtClean="0">
                <a:solidFill>
                  <a:schemeClr val="tx1"/>
                </a:solidFill>
              </a:rPr>
              <a:t> we </a:t>
            </a:r>
            <a:r>
              <a:rPr lang="en-US" sz="2000" b="1" dirty="0" err="1" smtClean="0">
                <a:solidFill>
                  <a:schemeClr val="tx1"/>
                </a:solidFill>
              </a:rPr>
              <a:t>ai</a:t>
            </a:r>
            <a:r>
              <a:rPr lang="en-US" sz="20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Nang </a:t>
            </a:r>
            <a:r>
              <a:rPr lang="en-US" sz="2000" b="1" dirty="0" err="1" smtClean="0">
                <a:solidFill>
                  <a:schemeClr val="tx1"/>
                </a:solidFill>
              </a:rPr>
              <a:t>hte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rau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</a:t>
            </a:r>
            <a:r>
              <a:rPr lang="en-US" sz="2000" b="1" dirty="0" smtClean="0">
                <a:solidFill>
                  <a:schemeClr val="tx1"/>
                </a:solidFill>
              </a:rPr>
              <a:t> yang, Na </a:t>
            </a:r>
            <a:r>
              <a:rPr lang="en-US" sz="2000" b="1" dirty="0" err="1" smtClean="0">
                <a:solidFill>
                  <a:schemeClr val="tx1"/>
                </a:solidFill>
              </a:rPr>
              <a:t>kabu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gara</a:t>
            </a:r>
            <a:r>
              <a:rPr lang="en-US" sz="2000" b="1" dirty="0" smtClean="0">
                <a:solidFill>
                  <a:schemeClr val="tx1"/>
                </a:solidFill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</a:rPr>
              <a:t>Htum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hkra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dum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rai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endParaRPr lang="en-US" sz="20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174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Yesu hte ani nga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Yesu hte ani nga </dc:title>
  <dc:creator>mary</dc:creator>
  <cp:lastModifiedBy>admin</cp:lastModifiedBy>
  <cp:revision>19</cp:revision>
  <dcterms:created xsi:type="dcterms:W3CDTF">2022-05-21T15:00:53Z</dcterms:created>
  <dcterms:modified xsi:type="dcterms:W3CDTF">2026-07-13T16:32:17Z</dcterms:modified>
</cp:coreProperties>
</file>