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1827-86BB-4EB8-9E8E-A05CA38F0B37}" type="datetimeFigureOut">
              <a:rPr lang="en-US" smtClean="0"/>
              <a:pPr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1827-86BB-4EB8-9E8E-A05CA38F0B37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B44A8-F34E-4A55-9EF7-C8CFD4CA6D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예수로 나의 구주삼고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934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152400"/>
            <a:ext cx="2590800" cy="380999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Ya</a:t>
            </a:r>
            <a:r>
              <a:rPr lang="en-US" b="1" dirty="0" smtClean="0"/>
              <a:t> </a:t>
            </a:r>
            <a:r>
              <a:rPr lang="en-US" b="1" dirty="0" err="1" smtClean="0"/>
              <a:t>Tejangja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685800"/>
            <a:ext cx="3352800" cy="3810000"/>
          </a:xfrm>
        </p:spPr>
        <p:txBody>
          <a:bodyPr>
            <a:noAutofit/>
          </a:bodyPr>
          <a:lstStyle/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1. </a:t>
            </a:r>
            <a:r>
              <a:rPr lang="en-US" sz="1600" b="1" dirty="0" err="1" smtClean="0">
                <a:solidFill>
                  <a:schemeClr val="tx1"/>
                </a:solidFill>
              </a:rPr>
              <a:t>Yisu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kü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meyong</a:t>
            </a:r>
            <a:r>
              <a:rPr lang="en-US" sz="1600" b="1" dirty="0" smtClean="0">
                <a:solidFill>
                  <a:schemeClr val="tx1"/>
                </a:solidFill>
              </a:rPr>
              <a:t>. </a:t>
            </a:r>
            <a:r>
              <a:rPr lang="en-US" sz="1600" b="1" dirty="0" err="1" smtClean="0">
                <a:solidFill>
                  <a:schemeClr val="tx1"/>
                </a:solidFill>
              </a:rPr>
              <a:t>ya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tejangja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Tsüngrem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metettsü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ya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koda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Tajung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Pai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alang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kibuba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senmanger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Pa </a:t>
            </a:r>
            <a:r>
              <a:rPr lang="en-US" sz="1600" b="1" dirty="0" err="1" smtClean="0">
                <a:solidFill>
                  <a:schemeClr val="tx1"/>
                </a:solidFill>
              </a:rPr>
              <a:t>nelai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soa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merüktet</a:t>
            </a:r>
            <a:r>
              <a:rPr lang="en-US" sz="1600" b="1" dirty="0" smtClean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Lep</a:t>
            </a:r>
            <a:r>
              <a:rPr lang="en-US" sz="1600" b="1" dirty="0" smtClean="0">
                <a:solidFill>
                  <a:srgbClr val="FF0000"/>
                </a:solidFill>
              </a:rPr>
              <a:t>: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Ibai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kü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otsü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ibai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kü</a:t>
            </a:r>
            <a:r>
              <a:rPr lang="en-US" sz="1600" b="1" dirty="0" smtClean="0">
                <a:solidFill>
                  <a:srgbClr val="FF0000"/>
                </a:solidFill>
              </a:rPr>
              <a:t> ken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Maneni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kibuba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asangtsü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Ibai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kü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otsü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ibai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kü</a:t>
            </a:r>
            <a:r>
              <a:rPr lang="en-US" sz="1600" b="1" dirty="0" smtClean="0">
                <a:solidFill>
                  <a:srgbClr val="FF0000"/>
                </a:solidFill>
              </a:rPr>
              <a:t> ken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Maneni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kibuba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asangtsü</a:t>
            </a:r>
            <a:r>
              <a:rPr lang="en-US" sz="1600" b="1" dirty="0" smtClean="0">
                <a:solidFill>
                  <a:srgbClr val="FF0000"/>
                </a:solidFill>
              </a:rPr>
              <a:t>. 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2. </a:t>
            </a:r>
            <a:r>
              <a:rPr lang="en-US" sz="1600" b="1" dirty="0" err="1" smtClean="0">
                <a:solidFill>
                  <a:schemeClr val="tx1"/>
                </a:solidFill>
              </a:rPr>
              <a:t>Bendanga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tenzükra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pela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lir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Pela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tulu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kü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nük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lai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arur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Tenyari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metang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oktsür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Yimlibilem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o </a:t>
            </a:r>
            <a:r>
              <a:rPr lang="en-US" sz="1600" b="1" dirty="0" err="1" smtClean="0">
                <a:solidFill>
                  <a:schemeClr val="tx1"/>
                </a:solidFill>
              </a:rPr>
              <a:t>meim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otsü</a:t>
            </a:r>
            <a:r>
              <a:rPr lang="en-US" sz="1600" b="1" dirty="0" smtClean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3. </a:t>
            </a:r>
            <a:r>
              <a:rPr lang="en-US" sz="1600" b="1" dirty="0" smtClean="0">
                <a:solidFill>
                  <a:schemeClr val="tx1"/>
                </a:solidFill>
              </a:rPr>
              <a:t>Pa </a:t>
            </a:r>
            <a:r>
              <a:rPr lang="en-US" sz="1600" b="1" dirty="0" smtClean="0">
                <a:solidFill>
                  <a:schemeClr val="tx1"/>
                </a:solidFill>
              </a:rPr>
              <a:t>dang </a:t>
            </a:r>
            <a:r>
              <a:rPr lang="en-US" sz="1600" b="1" dirty="0" err="1" smtClean="0">
                <a:solidFill>
                  <a:schemeClr val="tx1"/>
                </a:solidFill>
              </a:rPr>
              <a:t>tenzükra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anisüngzük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Kü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kümtetdakba</a:t>
            </a:r>
            <a:r>
              <a:rPr lang="en-US" sz="1600" b="1" dirty="0" smtClean="0">
                <a:solidFill>
                  <a:schemeClr val="tx1"/>
                </a:solidFill>
              </a:rPr>
              <a:t> den </a:t>
            </a:r>
            <a:r>
              <a:rPr lang="en-US" sz="1600" b="1" dirty="0" err="1" smtClean="0">
                <a:solidFill>
                  <a:schemeClr val="tx1"/>
                </a:solidFill>
              </a:rPr>
              <a:t>tepela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lir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Yongyaseta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kodak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len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ajir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Pa </a:t>
            </a:r>
            <a:r>
              <a:rPr lang="en-US" sz="1600" b="1" dirty="0" err="1" smtClean="0">
                <a:solidFill>
                  <a:schemeClr val="tx1"/>
                </a:solidFill>
              </a:rPr>
              <a:t>tajung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mein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agi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sünga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3146</TotalTime>
  <Words>89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Ya Tejangja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 Tejangja AO HYMN</dc:title>
  <dc:creator>admin</dc:creator>
  <cp:lastModifiedBy>admin</cp:lastModifiedBy>
  <cp:revision>5</cp:revision>
  <dcterms:created xsi:type="dcterms:W3CDTF">2026-07-03T03:13:30Z</dcterms:created>
  <dcterms:modified xsi:type="dcterms:W3CDTF">2026-07-07T00:25:36Z</dcterms:modified>
</cp:coreProperties>
</file>