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27D4-754A-404B-BBDB-D9C3D0F5D458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9862-5B6B-44F5-BA44-A7F816B64A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27D4-754A-404B-BBDB-D9C3D0F5D458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9862-5B6B-44F5-BA44-A7F816B64A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27D4-754A-404B-BBDB-D9C3D0F5D458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9862-5B6B-44F5-BA44-A7F816B64A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27D4-754A-404B-BBDB-D9C3D0F5D458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9862-5B6B-44F5-BA44-A7F816B64A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27D4-754A-404B-BBDB-D9C3D0F5D458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9862-5B6B-44F5-BA44-A7F816B64A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27D4-754A-404B-BBDB-D9C3D0F5D458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9862-5B6B-44F5-BA44-A7F816B64A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27D4-754A-404B-BBDB-D9C3D0F5D458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9862-5B6B-44F5-BA44-A7F816B64A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27D4-754A-404B-BBDB-D9C3D0F5D458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9862-5B6B-44F5-BA44-A7F816B64A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27D4-754A-404B-BBDB-D9C3D0F5D458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9862-5B6B-44F5-BA44-A7F816B64A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27D4-754A-404B-BBDB-D9C3D0F5D458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9862-5B6B-44F5-BA44-A7F816B64A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27D4-754A-404B-BBDB-D9C3D0F5D458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9862-5B6B-44F5-BA44-A7F816B64A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627D4-754A-404B-BBDB-D9C3D0F5D458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19862-5B6B-44F5-BA44-A7F816B64AA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I know whom I have believed1.jpg"/>
          <p:cNvPicPr>
            <a:picLocks noChangeAspect="1"/>
          </p:cNvPicPr>
          <p:nvPr userDrawn="1"/>
        </p:nvPicPr>
        <p:blipFill>
          <a:blip r:embed="rId13">
            <a:lum bright="3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609600"/>
            <a:ext cx="7543800" cy="45720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b="1" dirty="0" smtClean="0"/>
              <a:t>Wa </a:t>
            </a:r>
            <a:r>
              <a:rPr lang="de-DE" b="1" dirty="0"/>
              <a:t>ko masayud nganong </a:t>
            </a:r>
            <a:r>
              <a:rPr lang="de-DE" b="1" dirty="0" smtClean="0"/>
              <a:t>gibutyag</a:t>
            </a:r>
            <a:r>
              <a:rPr lang="de-DE" dirty="0"/>
              <a:t/>
            </a:r>
            <a:br>
              <a:rPr lang="de-DE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1200" y="1447800"/>
            <a:ext cx="7620000" cy="4267200"/>
          </a:xfrm>
        </p:spPr>
        <p:txBody>
          <a:bodyPr numCol="2">
            <a:noAutofit/>
          </a:bodyPr>
          <a:lstStyle/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1. </a:t>
            </a:r>
            <a:r>
              <a:rPr lang="en-US" sz="1800" b="1" dirty="0" err="1" smtClean="0">
                <a:solidFill>
                  <a:schemeClr val="tx1"/>
                </a:solidFill>
              </a:rPr>
              <a:t>Wa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masayud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nganong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gibutyag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Grasya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N’ya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kanako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Kon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nganong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gilukat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ako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Nga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dili</a:t>
            </a:r>
            <a:r>
              <a:rPr lang="en-US" sz="1800" b="1" dirty="0" smtClean="0">
                <a:solidFill>
                  <a:schemeClr val="tx1"/>
                </a:solidFill>
              </a:rPr>
              <a:t> man </a:t>
            </a:r>
            <a:r>
              <a:rPr lang="en-US" sz="1800" b="1" dirty="0" err="1" smtClean="0">
                <a:solidFill>
                  <a:schemeClr val="tx1"/>
                </a:solidFill>
              </a:rPr>
              <a:t>takus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Koro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Nakaila’s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gitoohan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ko</a:t>
            </a:r>
            <a:r>
              <a:rPr lang="en-US" sz="1800" b="1" dirty="0" smtClean="0">
                <a:solidFill>
                  <a:srgbClr val="FF0000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Ug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nitoo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nga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makahimo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S’ya’s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Pagbantay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sa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gitugyan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ko</a:t>
            </a:r>
            <a:r>
              <a:rPr lang="en-US" sz="1800" b="1" dirty="0" smtClean="0">
                <a:solidFill>
                  <a:srgbClr val="FF0000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Hangtud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niadtong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adlawa</a:t>
            </a:r>
            <a:r>
              <a:rPr lang="en-US" sz="1800" b="1" dirty="0" smtClean="0">
                <a:solidFill>
                  <a:srgbClr val="FF0000"/>
                </a:solidFill>
              </a:rPr>
              <a:t>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2. </a:t>
            </a:r>
            <a:r>
              <a:rPr lang="en-US" sz="1800" b="1" dirty="0" err="1" smtClean="0">
                <a:solidFill>
                  <a:schemeClr val="tx1"/>
                </a:solidFill>
              </a:rPr>
              <a:t>Wa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masayud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giunsa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Niya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Paghatag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nako’g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pagtoo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O </a:t>
            </a:r>
            <a:r>
              <a:rPr lang="en-US" sz="1800" b="1" dirty="0" err="1" smtClean="0">
                <a:solidFill>
                  <a:schemeClr val="tx1"/>
                </a:solidFill>
              </a:rPr>
              <a:t>sa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pagtoo’s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Pulong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N’ya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May </a:t>
            </a:r>
            <a:r>
              <a:rPr lang="en-US" sz="1800" b="1" dirty="0" err="1" smtClean="0">
                <a:solidFill>
                  <a:schemeClr val="tx1"/>
                </a:solidFill>
              </a:rPr>
              <a:t>kalinaw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ako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3</a:t>
            </a:r>
            <a:r>
              <a:rPr lang="en-US" sz="1800" b="1" dirty="0" smtClean="0">
                <a:solidFill>
                  <a:schemeClr val="tx1"/>
                </a:solidFill>
              </a:rPr>
              <a:t>. </a:t>
            </a:r>
            <a:r>
              <a:rPr lang="en-US" sz="1800" b="1" dirty="0" err="1" smtClean="0">
                <a:solidFill>
                  <a:schemeClr val="tx1"/>
                </a:solidFill>
              </a:rPr>
              <a:t>Wa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gayud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hibaloi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Lihok’s</a:t>
            </a:r>
            <a:r>
              <a:rPr lang="en-US" sz="1800" b="1" dirty="0" smtClean="0">
                <a:solidFill>
                  <a:schemeClr val="tx1"/>
                </a:solidFill>
              </a:rPr>
              <a:t> Espiritu;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Nganong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sala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gituto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Kang Jesus </a:t>
            </a:r>
            <a:r>
              <a:rPr lang="en-US" sz="1800" b="1" dirty="0" err="1" smtClean="0">
                <a:solidFill>
                  <a:schemeClr val="tx1"/>
                </a:solidFill>
              </a:rPr>
              <a:t>motoo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4. </a:t>
            </a:r>
            <a:r>
              <a:rPr lang="en-US" sz="1800" b="1" dirty="0" err="1" smtClean="0">
                <a:solidFill>
                  <a:schemeClr val="tx1"/>
                </a:solidFill>
              </a:rPr>
              <a:t>Wa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masayud’s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gitagana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Maayo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ba’g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dautan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Laay</a:t>
            </a:r>
            <a:r>
              <a:rPr lang="en-US" sz="1800" b="1" dirty="0" smtClean="0">
                <a:solidFill>
                  <a:schemeClr val="tx1"/>
                </a:solidFill>
              </a:rPr>
              <a:t> o </a:t>
            </a:r>
            <a:r>
              <a:rPr lang="en-US" sz="1800" b="1" dirty="0" err="1" smtClean="0">
                <a:solidFill>
                  <a:schemeClr val="tx1"/>
                </a:solidFill>
              </a:rPr>
              <a:t>madasigon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ba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Sa </a:t>
            </a:r>
            <a:r>
              <a:rPr lang="en-US" sz="1800" b="1" dirty="0" err="1" smtClean="0">
                <a:solidFill>
                  <a:schemeClr val="tx1"/>
                </a:solidFill>
              </a:rPr>
              <a:t>di</a:t>
            </a:r>
            <a:r>
              <a:rPr lang="en-US" sz="1800" b="1" dirty="0" smtClean="0">
                <a:solidFill>
                  <a:schemeClr val="tx1"/>
                </a:solidFill>
              </a:rPr>
              <a:t> pa </a:t>
            </a:r>
            <a:r>
              <a:rPr lang="en-US" sz="1800" b="1" dirty="0" err="1" smtClean="0">
                <a:solidFill>
                  <a:schemeClr val="tx1"/>
                </a:solidFill>
              </a:rPr>
              <a:t>igkita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Siya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5. </a:t>
            </a:r>
            <a:r>
              <a:rPr lang="en-US" sz="1800" b="1" dirty="0" err="1" smtClean="0">
                <a:solidFill>
                  <a:schemeClr val="tx1"/>
                </a:solidFill>
              </a:rPr>
              <a:t>Wa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masayri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kon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S’ya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mobalik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Adlaw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ba’g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gabii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Moagi</a:t>
            </a:r>
            <a:r>
              <a:rPr lang="en-US" sz="1800" b="1" dirty="0" smtClean="0">
                <a:solidFill>
                  <a:schemeClr val="tx1"/>
                </a:solidFill>
              </a:rPr>
              <a:t> pa </a:t>
            </a:r>
            <a:r>
              <a:rPr lang="en-US" sz="1800" b="1" dirty="0" err="1" smtClean="0">
                <a:solidFill>
                  <a:schemeClr val="tx1"/>
                </a:solidFill>
              </a:rPr>
              <a:t>ba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ko’s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walog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Mosugat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ba’s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panganud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  <a:endParaRPr lang="en-US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1271</TotalTime>
  <Words>124</Words>
  <Application>Microsoft Office PowerPoint</Application>
  <PresentationFormat>On-screen Show (4:3)</PresentationFormat>
  <Paragraphs>31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Wa ko masayud nganong gibutyag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Wa ko masayud nganong gibutyag cebuano hymn </dc:title>
  <dc:creator>admin</dc:creator>
  <cp:lastModifiedBy>admin</cp:lastModifiedBy>
  <cp:revision>4</cp:revision>
  <dcterms:created xsi:type="dcterms:W3CDTF">2026-07-23T21:08:45Z</dcterms:created>
  <dcterms:modified xsi:type="dcterms:W3CDTF">2026-07-26T21:54:21Z</dcterms:modified>
</cp:coreProperties>
</file>