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EA979-0F1C-46A5-8648-03FC26EAA617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1C925-7780-4782-AFCF-CFA720B825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am thine O Lord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7290" y="214290"/>
            <a:ext cx="6357982" cy="7143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/>
              <a:t>Tu</a:t>
            </a:r>
            <a:r>
              <a:rPr lang="en-US" b="1" dirty="0" smtClean="0"/>
              <a:t> </a:t>
            </a:r>
            <a:r>
              <a:rPr lang="en-US" b="1" dirty="0" err="1" smtClean="0"/>
              <a:t>Bolavile</a:t>
            </a:r>
            <a:r>
              <a:rPr lang="en-US" b="1" dirty="0" smtClean="0"/>
              <a:t> </a:t>
            </a:r>
            <a:r>
              <a:rPr lang="en-US" b="1" dirty="0" err="1" smtClean="0"/>
              <a:t>Seva</a:t>
            </a:r>
            <a:r>
              <a:rPr lang="en-US" b="1" dirty="0" smtClean="0"/>
              <a:t> </a:t>
            </a:r>
            <a:r>
              <a:rPr lang="en-US" b="1" dirty="0" err="1" smtClean="0"/>
              <a:t>karaya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hi-IN" b="1" dirty="0" smtClean="0"/>
              <a:t>उपासना संगीत | तू </a:t>
            </a:r>
            <a:r>
              <a:rPr lang="hi-IN" b="1" dirty="0" smtClean="0"/>
              <a:t>बोलावीले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6786610" cy="4857784"/>
          </a:xfrm>
        </p:spPr>
        <p:txBody>
          <a:bodyPr numCol="2">
            <a:noAutofit/>
          </a:bodyPr>
          <a:lstStyle/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१. तूं बोलावीलें सेवा कराया,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प्रभू, आलों आनंदें,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तरि विश्वासें तुजजवळीं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मज नित्य राहूं दे.</a:t>
            </a:r>
          </a:p>
          <a:p>
            <a:pPr algn="l"/>
            <a:endParaRPr lang="hi-IN" sz="17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hi-IN" sz="1700" b="1" dirty="0" smtClean="0">
                <a:solidFill>
                  <a:srgbClr val="FF0000"/>
                </a:solidFill>
              </a:rPr>
              <a:t>धृ. </a:t>
            </a:r>
          </a:p>
          <a:p>
            <a:pPr algn="l"/>
            <a:r>
              <a:rPr lang="hi-IN" sz="1700" b="1" dirty="0" smtClean="0">
                <a:solidFill>
                  <a:srgbClr val="FF0000"/>
                </a:solidFill>
              </a:rPr>
              <a:t>मज जोडीं प्रभु तुजशीं,</a:t>
            </a:r>
          </a:p>
          <a:p>
            <a:pPr algn="l"/>
            <a:r>
              <a:rPr lang="hi-IN" sz="1700" b="1" dirty="0" smtClean="0">
                <a:solidFill>
                  <a:srgbClr val="FF0000"/>
                </a:solidFill>
              </a:rPr>
              <a:t>तव क्रूसा दावोनी,</a:t>
            </a:r>
          </a:p>
          <a:p>
            <a:pPr algn="l"/>
            <a:r>
              <a:rPr lang="hi-IN" sz="1700" b="1" dirty="0" smtClean="0">
                <a:solidFill>
                  <a:srgbClr val="FF0000"/>
                </a:solidFill>
              </a:rPr>
              <a:t>मज घेई तव कुशीशीं</a:t>
            </a:r>
          </a:p>
          <a:p>
            <a:pPr algn="l"/>
            <a:r>
              <a:rPr lang="hi-IN" sz="1700" b="1" dirty="0" smtClean="0">
                <a:solidFill>
                  <a:srgbClr val="FF0000"/>
                </a:solidFill>
              </a:rPr>
              <a:t>प्रभु घेई ओढ़ोनी.</a:t>
            </a:r>
          </a:p>
          <a:p>
            <a:pPr algn="l"/>
            <a:endParaRPr lang="hi-IN" sz="17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२. </a:t>
            </a:r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तव सेवेला क्षम व्हावेसे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करी ख्रिस्ता कृपेने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तव इच्छेला वश सर्वदा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स्थिर व्हावे </a:t>
            </a:r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आशेने</a:t>
            </a:r>
            <a:r>
              <a:rPr lang="en-US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३</a:t>
            </a:r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क्षणभरीही तुजजवळीं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कीती शांति मनाशीं;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कीती मागणीं ! प्रीतिभाषणें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जशिं मित्र मित्रांशी.</a:t>
            </a:r>
            <a:endParaRPr lang="en-US" sz="17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hi-IN" sz="17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४. तरी संपत्ती तव प्रीतीची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इहलोकीं कळेना;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भरती तैशीं सदानंदाची</a:t>
            </a:r>
          </a:p>
          <a:p>
            <a:pPr algn="l"/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न मिळे </a:t>
            </a:r>
            <a:r>
              <a:rPr lang="hi-IN" sz="1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स्वार्गावीना</a:t>
            </a:r>
            <a:endParaRPr lang="en-US" sz="17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87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Tu Bolavile Seva karaya उपासना संगीत | तू बोलावीले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 bolavile seva karaya</dc:title>
  <dc:creator>mary</dc:creator>
  <cp:lastModifiedBy>admin</cp:lastModifiedBy>
  <cp:revision>14</cp:revision>
  <dcterms:created xsi:type="dcterms:W3CDTF">2019-04-02T14:49:58Z</dcterms:created>
  <dcterms:modified xsi:type="dcterms:W3CDTF">2026-07-14T20:37:16Z</dcterms:modified>
</cp:coreProperties>
</file>