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2C9D-ACCB-4BFB-8D30-5945CFF3E690}" type="datetimeFigureOut">
              <a:rPr lang="en-US" smtClean="0"/>
              <a:pPr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2C9D-ACCB-4BFB-8D30-5945CFF3E690}" type="datetimeFigureOut">
              <a:rPr lang="en-US" smtClean="0"/>
              <a:pPr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2C9D-ACCB-4BFB-8D30-5945CFF3E690}" type="datetimeFigureOut">
              <a:rPr lang="en-US" smtClean="0"/>
              <a:pPr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2C9D-ACCB-4BFB-8D30-5945CFF3E690}" type="datetimeFigureOut">
              <a:rPr lang="en-US" smtClean="0"/>
              <a:pPr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2C9D-ACCB-4BFB-8D30-5945CFF3E690}" type="datetimeFigureOut">
              <a:rPr lang="en-US" smtClean="0"/>
              <a:pPr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2C9D-ACCB-4BFB-8D30-5945CFF3E690}" type="datetimeFigureOut">
              <a:rPr lang="en-US" smtClean="0"/>
              <a:pPr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2C9D-ACCB-4BFB-8D30-5945CFF3E690}" type="datetimeFigureOut">
              <a:rPr lang="en-US" smtClean="0"/>
              <a:pPr/>
              <a:t>7/3/2026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2C9D-ACCB-4BFB-8D30-5945CFF3E690}" type="datetimeFigureOut">
              <a:rPr lang="en-US" smtClean="0"/>
              <a:pPr/>
              <a:t>7/3/2026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2C9D-ACCB-4BFB-8D30-5945CFF3E690}" type="datetimeFigureOut">
              <a:rPr lang="en-US" smtClean="0"/>
              <a:pPr/>
              <a:t>7/3/2026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2C9D-ACCB-4BFB-8D30-5945CFF3E690}" type="datetimeFigureOut">
              <a:rPr lang="en-US" smtClean="0"/>
              <a:pPr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2C9D-ACCB-4BFB-8D30-5945CFF3E690}" type="datetimeFigureOut">
              <a:rPr lang="en-US" smtClean="0"/>
              <a:pPr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82C9D-ACCB-4BFB-8D30-5945CFF3E690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F180F-8213-4F7D-BD85-194DE249F6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예수로 나의 구주삼고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934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52399"/>
            <a:ext cx="5029200" cy="457201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Thebei</a:t>
            </a:r>
            <a:r>
              <a:rPr lang="en-US" b="1" dirty="0"/>
              <a:t> </a:t>
            </a:r>
            <a:r>
              <a:rPr lang="en-US" b="1" dirty="0" err="1"/>
              <a:t>keu</a:t>
            </a:r>
            <a:r>
              <a:rPr lang="en-US" b="1" dirty="0"/>
              <a:t> </a:t>
            </a:r>
            <a:r>
              <a:rPr lang="en-US" b="1" dirty="0" err="1"/>
              <a:t>Kukumgha</a:t>
            </a:r>
            <a:r>
              <a:rPr lang="en-US" b="1" dirty="0"/>
              <a:t> 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1066800"/>
            <a:ext cx="5562600" cy="388620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1</a:t>
            </a:r>
            <a:r>
              <a:rPr lang="en-US" b="1" dirty="0" smtClean="0">
                <a:solidFill>
                  <a:schemeClr val="tx1"/>
                </a:solidFill>
              </a:rPr>
              <a:t>. </a:t>
            </a:r>
            <a:r>
              <a:rPr lang="en-US" b="1" dirty="0" err="1" smtClean="0">
                <a:solidFill>
                  <a:schemeClr val="tx1"/>
                </a:solidFill>
              </a:rPr>
              <a:t>Jisü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ye </a:t>
            </a:r>
            <a:r>
              <a:rPr lang="en-US" b="1" dirty="0" err="1" smtClean="0">
                <a:solidFill>
                  <a:schemeClr val="tx1"/>
                </a:solidFill>
              </a:rPr>
              <a:t>Iw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thebeiva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kimthe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juküvü</a:t>
            </a:r>
            <a:r>
              <a:rPr lang="en-US" b="1" dirty="0" smtClean="0">
                <a:solidFill>
                  <a:schemeClr val="tx1"/>
                </a:solidFill>
              </a:rPr>
              <a:t> I </a:t>
            </a:r>
            <a:r>
              <a:rPr lang="en-US" b="1" dirty="0" err="1" smtClean="0">
                <a:solidFill>
                  <a:schemeClr val="tx1"/>
                </a:solidFill>
              </a:rPr>
              <a:t>nothuluva</a:t>
            </a:r>
            <a:r>
              <a:rPr lang="en-US" b="1" dirty="0" smtClean="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Xakulu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mheghi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Lhouno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tsüke</a:t>
            </a:r>
            <a:r>
              <a:rPr lang="en-US" b="1" dirty="0" smtClean="0">
                <a:solidFill>
                  <a:schemeClr val="tx1"/>
                </a:solidFill>
              </a:rPr>
              <a:t>, Pa </a:t>
            </a:r>
            <a:r>
              <a:rPr lang="en-US" b="1" dirty="0" err="1" smtClean="0">
                <a:solidFill>
                  <a:schemeClr val="tx1"/>
                </a:solidFill>
              </a:rPr>
              <a:t>Ghüngu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lono</a:t>
            </a:r>
            <a:r>
              <a:rPr lang="en-US" b="1" dirty="0" smtClean="0">
                <a:solidFill>
                  <a:schemeClr val="tx1"/>
                </a:solidFill>
              </a:rPr>
              <a:t> I </a:t>
            </a:r>
            <a:r>
              <a:rPr lang="en-US" b="1" dirty="0" err="1" smtClean="0">
                <a:solidFill>
                  <a:schemeClr val="tx1"/>
                </a:solidFill>
              </a:rPr>
              <a:t>punulu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Chorus</a:t>
            </a:r>
          </a:p>
          <a:p>
            <a:pPr algn="l"/>
            <a:r>
              <a:rPr lang="en-US" b="1" dirty="0" err="1" smtClean="0">
                <a:solidFill>
                  <a:srgbClr val="FF0000"/>
                </a:solidFill>
              </a:rPr>
              <a:t>Hiye</a:t>
            </a:r>
            <a:r>
              <a:rPr lang="en-US" b="1" dirty="0" smtClean="0">
                <a:solidFill>
                  <a:srgbClr val="FF0000"/>
                </a:solidFill>
              </a:rPr>
              <a:t> I </a:t>
            </a:r>
            <a:r>
              <a:rPr lang="en-US" b="1" dirty="0" err="1" smtClean="0">
                <a:solidFill>
                  <a:srgbClr val="FF0000"/>
                </a:solidFill>
              </a:rPr>
              <a:t>ghili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hiye</a:t>
            </a:r>
            <a:r>
              <a:rPr lang="en-US" b="1" dirty="0" smtClean="0">
                <a:solidFill>
                  <a:srgbClr val="FF0000"/>
                </a:solidFill>
              </a:rPr>
              <a:t> I le,</a:t>
            </a:r>
          </a:p>
          <a:p>
            <a:pPr algn="l"/>
            <a:r>
              <a:rPr lang="en-US" b="1" dirty="0" err="1" smtClean="0">
                <a:solidFill>
                  <a:srgbClr val="FF0000"/>
                </a:solidFill>
              </a:rPr>
              <a:t>Alholo</a:t>
            </a:r>
            <a:r>
              <a:rPr lang="en-US" b="1" dirty="0" smtClean="0">
                <a:solidFill>
                  <a:srgbClr val="FF0000"/>
                </a:solidFill>
              </a:rPr>
              <a:t> I </a:t>
            </a:r>
            <a:r>
              <a:rPr lang="en-US" b="1" dirty="0" err="1" smtClean="0">
                <a:solidFill>
                  <a:srgbClr val="FF0000"/>
                </a:solidFill>
              </a:rPr>
              <a:t>Xakuluu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sheni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 algn="l"/>
            <a:r>
              <a:rPr lang="en-US" b="1" dirty="0" err="1" smtClean="0">
                <a:solidFill>
                  <a:srgbClr val="FF0000"/>
                </a:solidFill>
              </a:rPr>
              <a:t>Hiye</a:t>
            </a:r>
            <a:r>
              <a:rPr lang="en-US" b="1" dirty="0" smtClean="0">
                <a:solidFill>
                  <a:srgbClr val="FF0000"/>
                </a:solidFill>
              </a:rPr>
              <a:t> I </a:t>
            </a:r>
            <a:r>
              <a:rPr lang="en-US" b="1" dirty="0" err="1" smtClean="0">
                <a:solidFill>
                  <a:srgbClr val="FF0000"/>
                </a:solidFill>
              </a:rPr>
              <a:t>ghili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hiye</a:t>
            </a:r>
            <a:r>
              <a:rPr lang="en-US" b="1" dirty="0" smtClean="0">
                <a:solidFill>
                  <a:srgbClr val="FF0000"/>
                </a:solidFill>
              </a:rPr>
              <a:t> I le,</a:t>
            </a:r>
          </a:p>
          <a:p>
            <a:pPr algn="l"/>
            <a:r>
              <a:rPr lang="en-US" b="1" dirty="0" err="1" smtClean="0">
                <a:solidFill>
                  <a:srgbClr val="FF0000"/>
                </a:solidFill>
              </a:rPr>
              <a:t>Alholo</a:t>
            </a:r>
            <a:r>
              <a:rPr lang="en-US" b="1" dirty="0" smtClean="0">
                <a:solidFill>
                  <a:srgbClr val="FF0000"/>
                </a:solidFill>
              </a:rPr>
              <a:t> I </a:t>
            </a:r>
            <a:r>
              <a:rPr lang="en-US" b="1" dirty="0" err="1" smtClean="0">
                <a:solidFill>
                  <a:srgbClr val="FF0000"/>
                </a:solidFill>
              </a:rPr>
              <a:t>Xakuluu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sheni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2. </a:t>
            </a:r>
            <a:r>
              <a:rPr lang="en-US" b="1" dirty="0" err="1" smtClean="0">
                <a:solidFill>
                  <a:schemeClr val="tx1"/>
                </a:solidFill>
              </a:rPr>
              <a:t>Iküxü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kümtsü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pephetsüva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lokivi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kijeh</a:t>
            </a:r>
            <a:r>
              <a:rPr lang="en-US" b="1" dirty="0" smtClean="0">
                <a:solidFill>
                  <a:schemeClr val="tx1"/>
                </a:solidFill>
              </a:rPr>
              <a:t> I </a:t>
            </a:r>
            <a:r>
              <a:rPr lang="en-US" b="1" dirty="0" err="1" smtClean="0">
                <a:solidFill>
                  <a:schemeClr val="tx1"/>
                </a:solidFill>
              </a:rPr>
              <a:t>nothuluva</a:t>
            </a:r>
            <a:r>
              <a:rPr lang="en-US" b="1" dirty="0" smtClean="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Kungu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lono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kungumi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ighi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kikimiye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sütsa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pepike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3. </a:t>
            </a:r>
            <a:r>
              <a:rPr lang="en-US" b="1" dirty="0" err="1" smtClean="0">
                <a:solidFill>
                  <a:schemeClr val="tx1"/>
                </a:solidFill>
              </a:rPr>
              <a:t>Iküxü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kümtsü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pephetsüva</a:t>
            </a:r>
            <a:r>
              <a:rPr lang="en-US" b="1" dirty="0" smtClean="0">
                <a:solidFill>
                  <a:schemeClr val="tx1"/>
                </a:solidFill>
              </a:rPr>
              <a:t>, I </a:t>
            </a:r>
            <a:r>
              <a:rPr lang="en-US" b="1" dirty="0" err="1" smtClean="0">
                <a:solidFill>
                  <a:schemeClr val="tx1"/>
                </a:solidFill>
              </a:rPr>
              <a:t>Xakuluu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launo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Ilo</a:t>
            </a:r>
            <a:r>
              <a:rPr lang="en-US" b="1" dirty="0" smtClean="0">
                <a:solidFill>
                  <a:schemeClr val="tx1"/>
                </a:solidFill>
              </a:rPr>
              <a:t> vi;</a:t>
            </a: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Kunguu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jukuto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kheani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Pakivi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lono</a:t>
            </a:r>
            <a:r>
              <a:rPr lang="en-US" b="1" dirty="0" smtClean="0">
                <a:solidFill>
                  <a:schemeClr val="tx1"/>
                </a:solidFill>
              </a:rPr>
              <a:t> I </a:t>
            </a:r>
            <a:r>
              <a:rPr lang="en-US" b="1" dirty="0" err="1" smtClean="0">
                <a:solidFill>
                  <a:schemeClr val="tx1"/>
                </a:solidFill>
              </a:rPr>
              <a:t>vesülu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endParaRPr lang="en-US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5869</TotalTime>
  <Words>95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Thebei keu Kukumgha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Thebei keu Kukumgha  sumi</dc:title>
  <dc:creator>admin</dc:creator>
  <cp:lastModifiedBy>admin</cp:lastModifiedBy>
  <cp:revision>5</cp:revision>
  <dcterms:created xsi:type="dcterms:W3CDTF">2026-07-03T03:10:56Z</dcterms:created>
  <dcterms:modified xsi:type="dcterms:W3CDTF">2026-07-07T18:08:54Z</dcterms:modified>
</cp:coreProperties>
</file>