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7D0D8-DB26-420C-8EF8-AF37C6DBA958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7D0D8-DB26-420C-8EF8-AF37C6DBA958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E5A1C-8659-45DD-A4F9-467BA6066D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know whom I have believed1.jpg"/>
          <p:cNvPicPr>
            <a:picLocks noChangeAspect="1"/>
          </p:cNvPicPr>
          <p:nvPr userDrawn="1"/>
        </p:nvPicPr>
        <p:blipFill>
          <a:blip r:embed="rId1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926" y="642918"/>
            <a:ext cx="4929222" cy="428603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b="1" dirty="0" smtClean="0"/>
              <a:t>Tawa </a:t>
            </a:r>
            <a:r>
              <a:rPr lang="fi-FI" b="1" dirty="0"/>
              <a:t>Kilai Vei Au </a:t>
            </a:r>
            <a:r>
              <a:rPr lang="fi-FI" b="1" dirty="0" smtClean="0"/>
              <a:t>Oqo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/>
            </a:r>
            <a:br>
              <a:rPr lang="fi-FI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36" y="1428736"/>
            <a:ext cx="6858048" cy="5000660"/>
          </a:xfrm>
        </p:spPr>
        <p:txBody>
          <a:bodyPr numCol="2">
            <a:noAutofit/>
          </a:bodyPr>
          <a:lstStyle/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1. Tawa Kilai Vei Au Oqo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Na vu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noqu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tu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E </a:t>
            </a:r>
            <a:r>
              <a:rPr lang="en-US" sz="1800" b="1" dirty="0" err="1" smtClean="0">
                <a:solidFill>
                  <a:schemeClr val="tx1"/>
                </a:solidFill>
              </a:rPr>
              <a:t>na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loloma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Kalou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 </a:t>
            </a:r>
            <a:r>
              <a:rPr lang="en-US" sz="1800" b="1" dirty="0" err="1" smtClean="0">
                <a:solidFill>
                  <a:schemeClr val="tx1"/>
                </a:solidFill>
              </a:rPr>
              <a:t>wavoliti</a:t>
            </a:r>
            <a:r>
              <a:rPr lang="en-US" sz="1800" b="1" dirty="0" smtClean="0">
                <a:solidFill>
                  <a:schemeClr val="tx1"/>
                </a:solidFill>
              </a:rPr>
              <a:t> au.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Ka’u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kila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ga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na</a:t>
            </a:r>
            <a:r>
              <a:rPr lang="en-US" sz="1800" b="1" dirty="0" smtClean="0">
                <a:solidFill>
                  <a:srgbClr val="FF0000"/>
                </a:solidFill>
              </a:rPr>
              <a:t> I </a:t>
            </a:r>
            <a:r>
              <a:rPr lang="en-US" sz="1800" b="1" dirty="0" err="1" smtClean="0">
                <a:solidFill>
                  <a:srgbClr val="FF0000"/>
                </a:solidFill>
              </a:rPr>
              <a:t>Vaka-bula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Wekaqu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dina</a:t>
            </a:r>
            <a:r>
              <a:rPr lang="en-US" sz="1800" b="1" dirty="0" smtClean="0">
                <a:solidFill>
                  <a:srgbClr val="FF0000"/>
                </a:solidFill>
              </a:rPr>
              <a:t>, </a:t>
            </a:r>
            <a:r>
              <a:rPr lang="en-US" sz="1800" b="1" dirty="0" err="1" smtClean="0">
                <a:solidFill>
                  <a:srgbClr val="FF0000"/>
                </a:solidFill>
              </a:rPr>
              <a:t>Kalou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kau-kauwa</a:t>
            </a:r>
            <a:r>
              <a:rPr lang="en-US" sz="18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O </a:t>
            </a:r>
            <a:r>
              <a:rPr lang="en-US" sz="1800" b="1" dirty="0" err="1" smtClean="0">
                <a:solidFill>
                  <a:srgbClr val="FF0000"/>
                </a:solidFill>
              </a:rPr>
              <a:t>koya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yalataka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Me </a:t>
            </a:r>
            <a:r>
              <a:rPr lang="en-US" sz="1800" b="1" dirty="0" err="1" smtClean="0">
                <a:solidFill>
                  <a:srgbClr val="FF0000"/>
                </a:solidFill>
              </a:rPr>
              <a:t>taqomaki</a:t>
            </a:r>
            <a:r>
              <a:rPr lang="en-US" sz="1800" b="1" dirty="0" smtClean="0">
                <a:solidFill>
                  <a:srgbClr val="FF0000"/>
                </a:solidFill>
              </a:rPr>
              <a:t> au.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2. Tawa Kilai se vu maivei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Na leqa  kei na ca,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Na ka sa dau bikai au tu,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Ka ia tikoga.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3</a:t>
            </a:r>
            <a:r>
              <a:rPr lang="fi-FI" sz="1800" b="1" dirty="0" smtClean="0">
                <a:solidFill>
                  <a:schemeClr val="tx1"/>
                </a:solidFill>
              </a:rPr>
              <a:t>. Tawa Kilai se  cava  li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Na ka sa vuni tu,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Se cava so sa koto no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E liga ni Kalou.</a:t>
            </a:r>
          </a:p>
          <a:p>
            <a:pPr algn="l"/>
            <a:endParaRPr lang="fi-FI" sz="1800" b="1" dirty="0" smtClean="0">
              <a:solidFill>
                <a:schemeClr val="tx1"/>
              </a:solidFill>
            </a:endParaRPr>
          </a:p>
          <a:p>
            <a:pPr algn="l"/>
            <a:endParaRPr lang="fi-FI" sz="1800" b="1" dirty="0" smtClean="0">
              <a:solidFill>
                <a:schemeClr val="tx1"/>
              </a:solidFill>
            </a:endParaRP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4. Tawa Kilai se  vakaevei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Na ka sa bera mai,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Se’u sa na bula tikoga,</a:t>
            </a:r>
          </a:p>
          <a:p>
            <a:pPr algn="l"/>
            <a:r>
              <a:rPr lang="fi-FI" sz="1800" b="1" dirty="0" smtClean="0">
                <a:solidFill>
                  <a:schemeClr val="tx1"/>
                </a:solidFill>
              </a:rPr>
              <a:t>Se mate ga e dai</a:t>
            </a:r>
            <a:r>
              <a:rPr lang="fi-FI" sz="1800" b="1" dirty="0" smtClean="0">
                <a:solidFill>
                  <a:schemeClr val="tx1"/>
                </a:solidFill>
              </a:rPr>
              <a:t>.</a:t>
            </a:r>
            <a:endParaRPr lang="fi-FI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2717</TotalTime>
  <Words>116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Tawa Kilai Vei Au Oqo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Tawa Kilai Vei Au Oqo FHB 216 Tawa Kilai Vei Au Oqo  </dc:title>
  <dc:creator>mary</dc:creator>
  <cp:lastModifiedBy>admin</cp:lastModifiedBy>
  <cp:revision>7</cp:revision>
  <dcterms:created xsi:type="dcterms:W3CDTF">2022-08-19T17:49:29Z</dcterms:created>
  <dcterms:modified xsi:type="dcterms:W3CDTF">2026-07-26T21:41:07Z</dcterms:modified>
</cp:coreProperties>
</file>