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43" autoAdjust="0"/>
    <p:restoredTop sz="94664" autoAdjust="0"/>
  </p:normalViewPr>
  <p:slideViewPr>
    <p:cSldViewPr>
      <p:cViewPr>
        <p:scale>
          <a:sx n="129" d="100"/>
          <a:sy n="129" d="100"/>
        </p:scale>
        <p:origin x="-1890" y="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59570-0AC6-48FC-8897-5DAD16E7E505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F8306-D1EB-4A89-98BA-E1476BAA8D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주 예수 내가 알기 전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28599"/>
            <a:ext cx="4876800" cy="5334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 Jesus </a:t>
            </a:r>
            <a:r>
              <a:rPr lang="en-US" b="1" dirty="0" err="1"/>
              <a:t>ang</a:t>
            </a:r>
            <a:r>
              <a:rPr lang="en-US" b="1" dirty="0"/>
              <a:t> </a:t>
            </a:r>
            <a:r>
              <a:rPr lang="en-US" b="1" dirty="0" err="1"/>
              <a:t>Higala</a:t>
            </a:r>
            <a:r>
              <a:rPr lang="en-US" b="1" dirty="0"/>
              <a:t> </a:t>
            </a:r>
            <a:r>
              <a:rPr lang="en-US" b="1" dirty="0" err="1" smtClean="0"/>
              <a:t>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76400"/>
            <a:ext cx="5486400" cy="4800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Si Jesus </a:t>
            </a:r>
            <a:r>
              <a:rPr lang="en-US" sz="2000" b="1" dirty="0" err="1" smtClean="0">
                <a:solidFill>
                  <a:schemeClr val="tx1"/>
                </a:solidFill>
              </a:rPr>
              <a:t>ang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Higala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</a:t>
            </a:r>
            <a:r>
              <a:rPr lang="en-US" sz="2000" b="1" dirty="0" smtClean="0">
                <a:solidFill>
                  <a:schemeClr val="tx1"/>
                </a:solidFill>
              </a:rPr>
              <a:t> bag-o </a:t>
            </a:r>
            <a:r>
              <a:rPr lang="en-US" sz="2000" b="1" dirty="0" err="1" smtClean="0">
                <a:solidFill>
                  <a:schemeClr val="tx1"/>
                </a:solidFill>
              </a:rPr>
              <a:t>kong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hipalgan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Sa </a:t>
            </a:r>
            <a:r>
              <a:rPr lang="en-US" sz="2000" b="1" dirty="0" err="1" smtClean="0">
                <a:solidFill>
                  <a:schemeClr val="tx1"/>
                </a:solidFill>
              </a:rPr>
              <a:t>Diosnong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gugma</a:t>
            </a:r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</a:rPr>
              <a:t>gihigtan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gidala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Niya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Kanako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mobulag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gigakus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Niya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Ug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Siya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lya</a:t>
            </a:r>
            <a:r>
              <a:rPr lang="en-US" sz="2000" b="1" dirty="0" smtClean="0">
                <a:solidFill>
                  <a:schemeClr val="tx1"/>
                </a:solidFill>
              </a:rPr>
              <a:t> Sa </a:t>
            </a:r>
            <a:r>
              <a:rPr lang="en-US" sz="2000" b="1" dirty="0" err="1" smtClean="0">
                <a:solidFill>
                  <a:schemeClr val="tx1"/>
                </a:solidFill>
              </a:rPr>
              <a:t>walay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kataposan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Si Jesus </a:t>
            </a:r>
            <a:r>
              <a:rPr lang="en-US" sz="2000" b="1" dirty="0" err="1" smtClean="0">
                <a:solidFill>
                  <a:schemeClr val="tx1"/>
                </a:solidFill>
              </a:rPr>
              <a:t>ang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Higala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</a:t>
            </a:r>
            <a:r>
              <a:rPr lang="en-US" sz="2000" b="1" dirty="0" smtClean="0">
                <a:solidFill>
                  <a:schemeClr val="tx1"/>
                </a:solidFill>
              </a:rPr>
              <a:t> Kay </a:t>
            </a:r>
            <a:r>
              <a:rPr lang="en-US" sz="2000" b="1" dirty="0" err="1" smtClean="0">
                <a:solidFill>
                  <a:schemeClr val="tx1"/>
                </a:solidFill>
              </a:rPr>
              <a:t>napakamatay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S’ya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Aron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maluwa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N’ya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Madala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himaya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Kaniya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akong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itugyan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Kalag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kinabuhi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Kay </a:t>
            </a:r>
            <a:r>
              <a:rPr lang="en-US" sz="2000" b="1" dirty="0" err="1" smtClean="0">
                <a:solidFill>
                  <a:schemeClr val="tx1"/>
                </a:solidFill>
              </a:rPr>
              <a:t>Siya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Karon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kanunay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Si Jesus </a:t>
            </a:r>
            <a:r>
              <a:rPr lang="en-US" sz="2000" b="1" dirty="0" err="1" smtClean="0">
                <a:solidFill>
                  <a:schemeClr val="tx1"/>
                </a:solidFill>
              </a:rPr>
              <a:t>ang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Higala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</a:t>
            </a:r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</a:rPr>
              <a:t>Malolot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malumo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Matuod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Magtatambag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Siya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dakong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Manlalaban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Kinsay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buot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ning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kalag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Moagaw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molaksi</a:t>
            </a:r>
            <a:r>
              <a:rPr lang="en-US" sz="2000" b="1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Walay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gahum</a:t>
            </a:r>
            <a:r>
              <a:rPr lang="en-US" sz="2000" b="1" dirty="0" smtClean="0">
                <a:solidFill>
                  <a:schemeClr val="tx1"/>
                </a:solidFill>
              </a:rPr>
              <a:t>! </a:t>
            </a:r>
            <a:r>
              <a:rPr lang="en-US" sz="2000" b="1" dirty="0" err="1" smtClean="0">
                <a:solidFill>
                  <a:schemeClr val="tx1"/>
                </a:solidFill>
              </a:rPr>
              <a:t>Wala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gatud</a:t>
            </a:r>
            <a:r>
              <a:rPr lang="en-US" sz="2000" b="1" dirty="0" smtClean="0">
                <a:solidFill>
                  <a:schemeClr val="tx1"/>
                </a:solidFill>
              </a:rPr>
              <a:t>! Kay </a:t>
            </a:r>
            <a:r>
              <a:rPr lang="en-US" sz="2000" b="1" dirty="0" err="1" smtClean="0">
                <a:solidFill>
                  <a:schemeClr val="tx1"/>
                </a:solidFill>
              </a:rPr>
              <a:t>ako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S’ya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kanunay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111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Si Jesus ang Higala Ko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 Jesus ang Higala Ko cebuano</dc:title>
  <dc:creator>admin</dc:creator>
  <cp:lastModifiedBy>admin</cp:lastModifiedBy>
  <cp:revision>8</cp:revision>
  <dcterms:created xsi:type="dcterms:W3CDTF">2026-07-09T18:37:03Z</dcterms:created>
  <dcterms:modified xsi:type="dcterms:W3CDTF">2026-07-11T14:25:05Z</dcterms:modified>
</cp:coreProperties>
</file>