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>
        <p:scale>
          <a:sx n="71" d="100"/>
          <a:sy n="71" d="100"/>
        </p:scale>
        <p:origin x="-2796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7F386-3C4D-4D8B-8C1F-61E36802ABA8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C4631-CA34-4F94-A985-1383D60ACF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"/>
            <a:ext cx="5943600" cy="6857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Pagkabulahang</a:t>
            </a:r>
            <a:r>
              <a:rPr lang="en-US" b="1" dirty="0" smtClean="0"/>
              <a:t> </a:t>
            </a:r>
            <a:r>
              <a:rPr lang="en-US" b="1" dirty="0" err="1" smtClean="0"/>
              <a:t>Pagsalig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685800"/>
            <a:ext cx="3352800" cy="3733800"/>
          </a:xfrm>
        </p:spPr>
        <p:txBody>
          <a:bodyPr>
            <a:noAutofit/>
          </a:bodyPr>
          <a:lstStyle/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Pagkabulahang</a:t>
            </a:r>
            <a:r>
              <a:rPr lang="en-US" sz="1700" b="1" dirty="0" smtClean="0">
                <a:solidFill>
                  <a:schemeClr val="tx1"/>
                </a:solidFill>
              </a:rPr>
              <a:t>  </a:t>
            </a:r>
            <a:r>
              <a:rPr lang="en-US" sz="1700" b="1" dirty="0" err="1" smtClean="0">
                <a:solidFill>
                  <a:schemeClr val="tx1"/>
                </a:solidFill>
              </a:rPr>
              <a:t>pagsalig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ko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mananabang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ko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sya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si</a:t>
            </a:r>
            <a:r>
              <a:rPr lang="en-US" sz="1700" b="1" dirty="0" smtClean="0">
                <a:solidFill>
                  <a:schemeClr val="tx1"/>
                </a:solidFill>
              </a:rPr>
              <a:t> Jesus;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Mahimayaon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akong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kalag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Iyang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dugo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nagatubos</a:t>
            </a:r>
            <a:r>
              <a:rPr lang="en-US" sz="17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7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700" b="1" dirty="0" err="1" smtClean="0">
                <a:solidFill>
                  <a:srgbClr val="FF0000"/>
                </a:solidFill>
              </a:rPr>
              <a:t>Koro</a:t>
            </a:r>
            <a:r>
              <a:rPr lang="en-US" sz="1700" b="1" dirty="0" smtClean="0">
                <a:solidFill>
                  <a:srgbClr val="FF0000"/>
                </a:solidFill>
              </a:rPr>
              <a:t>:</a:t>
            </a:r>
          </a:p>
          <a:p>
            <a:pPr algn="l"/>
            <a:r>
              <a:rPr lang="en-US" sz="1700" b="1" dirty="0" err="1" smtClean="0">
                <a:solidFill>
                  <a:srgbClr val="FF0000"/>
                </a:solidFill>
              </a:rPr>
              <a:t>Kini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ang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asoy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ug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awit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ko</a:t>
            </a:r>
            <a:r>
              <a:rPr lang="en-US" sz="17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rgbClr val="FF0000"/>
                </a:solidFill>
              </a:rPr>
              <a:t>Ang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manluluwas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dayegon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ta</a:t>
            </a:r>
            <a:r>
              <a:rPr lang="en-US" sz="17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rgbClr val="FF0000"/>
                </a:solidFill>
              </a:rPr>
              <a:t>Kini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ang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asoy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ug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awit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ko</a:t>
            </a:r>
            <a:r>
              <a:rPr lang="en-US" sz="17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rgbClr val="FF0000"/>
                </a:solidFill>
              </a:rPr>
              <a:t>Ang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manluluwas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dayegon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en-US" sz="1700" b="1" dirty="0" err="1" smtClean="0">
                <a:solidFill>
                  <a:srgbClr val="FF0000"/>
                </a:solidFill>
              </a:rPr>
              <a:t>ta</a:t>
            </a:r>
            <a:r>
              <a:rPr lang="en-US" sz="17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7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Kining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pasalig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kalipay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ko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Akong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makita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himaya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N’ya</a:t>
            </a:r>
            <a:r>
              <a:rPr lang="en-US" sz="17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Gikan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sa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langit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nasangyaw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na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putling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gugma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sa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akong</a:t>
            </a:r>
            <a:r>
              <a:rPr lang="en-US" sz="1700" b="1" dirty="0" smtClean="0">
                <a:solidFill>
                  <a:schemeClr val="tx1"/>
                </a:solidFill>
              </a:rPr>
              <a:t> Dios.</a:t>
            </a:r>
          </a:p>
          <a:p>
            <a:pPr algn="l"/>
            <a:endParaRPr lang="en-US" sz="17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Makapahulay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nagsugot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err="1" smtClean="0">
                <a:solidFill>
                  <a:schemeClr val="tx1"/>
                </a:solidFill>
              </a:rPr>
              <a:t>Ug</a:t>
            </a:r>
            <a:r>
              <a:rPr lang="en-US" sz="1700" b="1" dirty="0" smtClean="0">
                <a:solidFill>
                  <a:schemeClr val="tx1"/>
                </a:solidFill>
              </a:rPr>
              <a:t> may </a:t>
            </a:r>
            <a:r>
              <a:rPr lang="en-US" sz="1700" b="1" dirty="0" err="1" smtClean="0">
                <a:solidFill>
                  <a:schemeClr val="tx1"/>
                </a:solidFill>
              </a:rPr>
              <a:t>kalipay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uban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kang</a:t>
            </a:r>
            <a:r>
              <a:rPr lang="en-US" sz="1700" b="1" dirty="0" smtClean="0">
                <a:solidFill>
                  <a:schemeClr val="tx1"/>
                </a:solidFill>
              </a:rPr>
              <a:t> Jesus;</a:t>
            </a:r>
          </a:p>
          <a:p>
            <a:pPr algn="l"/>
            <a:r>
              <a:rPr lang="en-US" sz="1700" b="1" dirty="0" smtClean="0">
                <a:solidFill>
                  <a:schemeClr val="tx1"/>
                </a:solidFill>
              </a:rPr>
              <a:t>Sa </a:t>
            </a:r>
            <a:r>
              <a:rPr lang="en-US" sz="1700" b="1" dirty="0" err="1" smtClean="0">
                <a:solidFill>
                  <a:schemeClr val="tx1"/>
                </a:solidFill>
              </a:rPr>
              <a:t>paghulat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ko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ug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pagtukaw</a:t>
            </a:r>
            <a:r>
              <a:rPr lang="en-US" sz="17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700" b="1" dirty="0" smtClean="0">
                <a:solidFill>
                  <a:schemeClr val="tx1"/>
                </a:solidFill>
              </a:rPr>
              <a:t>Sa </a:t>
            </a:r>
            <a:r>
              <a:rPr lang="en-US" sz="1700" b="1" dirty="0" err="1" smtClean="0">
                <a:solidFill>
                  <a:schemeClr val="tx1"/>
                </a:solidFill>
              </a:rPr>
              <a:t>Iyang</a:t>
            </a:r>
            <a:r>
              <a:rPr lang="en-US" sz="1700" b="1" dirty="0" smtClean="0">
                <a:solidFill>
                  <a:schemeClr val="tx1"/>
                </a:solidFill>
              </a:rPr>
              <a:t> </a:t>
            </a:r>
            <a:r>
              <a:rPr lang="en-US" sz="1700" b="1" dirty="0" err="1" smtClean="0">
                <a:solidFill>
                  <a:schemeClr val="tx1"/>
                </a:solidFill>
              </a:rPr>
              <a:t>gugma</a:t>
            </a:r>
            <a:r>
              <a:rPr lang="en-US" sz="1700" b="1" dirty="0" smtClean="0">
                <a:solidFill>
                  <a:schemeClr val="tx1"/>
                </a:solidFill>
              </a:rPr>
              <a:t> pun-a </a:t>
            </a:r>
            <a:r>
              <a:rPr lang="en-US" sz="1700" b="1" dirty="0" err="1" smtClean="0">
                <a:solidFill>
                  <a:schemeClr val="tx1"/>
                </a:solidFill>
              </a:rPr>
              <a:t>ako</a:t>
            </a:r>
            <a:r>
              <a:rPr lang="en-US" sz="17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7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2610</TotalTime>
  <Words>96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Pagkabulahang Pagsalig Ko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Pagkabulahang Pagsalig cebuano</dc:title>
  <dc:creator>FRONT</dc:creator>
  <cp:lastModifiedBy>admin</cp:lastModifiedBy>
  <cp:revision>39</cp:revision>
  <dcterms:created xsi:type="dcterms:W3CDTF">2024-05-02T15:29:25Z</dcterms:created>
  <dcterms:modified xsi:type="dcterms:W3CDTF">2026-07-06T22:41:51Z</dcterms:modified>
</cp:coreProperties>
</file>