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4" autoAdjust="0"/>
  </p:normalViewPr>
  <p:slideViewPr>
    <p:cSldViewPr>
      <p:cViewPr varScale="1">
        <p:scale>
          <a:sx n="111" d="100"/>
          <a:sy n="111" d="100"/>
        </p:scale>
        <p:origin x="-24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AB32F-4BE1-46FF-B75F-F3C0C1D66F61}" type="datetimeFigureOut">
              <a:rPr lang="en-US" smtClean="0"/>
              <a:pPr/>
              <a:t>7/22/2026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AF39C-9D4F-4608-8034-977E1D5736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AB32F-4BE1-46FF-B75F-F3C0C1D66F61}" type="datetimeFigureOut">
              <a:rPr lang="en-US" smtClean="0"/>
              <a:pPr/>
              <a:t>7/22/2026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AF39C-9D4F-4608-8034-977E1D5736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AB32F-4BE1-46FF-B75F-F3C0C1D66F61}" type="datetimeFigureOut">
              <a:rPr lang="en-US" smtClean="0"/>
              <a:pPr/>
              <a:t>7/22/2026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AF39C-9D4F-4608-8034-977E1D5736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AB32F-4BE1-46FF-B75F-F3C0C1D66F61}" type="datetimeFigureOut">
              <a:rPr lang="en-US" smtClean="0"/>
              <a:pPr/>
              <a:t>7/22/2026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AF39C-9D4F-4608-8034-977E1D5736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AB32F-4BE1-46FF-B75F-F3C0C1D66F61}" type="datetimeFigureOut">
              <a:rPr lang="en-US" smtClean="0"/>
              <a:pPr/>
              <a:t>7/22/2026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AF39C-9D4F-4608-8034-977E1D5736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AB32F-4BE1-46FF-B75F-F3C0C1D66F61}" type="datetimeFigureOut">
              <a:rPr lang="en-US" smtClean="0"/>
              <a:pPr/>
              <a:t>7/22/2026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AF39C-9D4F-4608-8034-977E1D5736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AB32F-4BE1-46FF-B75F-F3C0C1D66F61}" type="datetimeFigureOut">
              <a:rPr lang="en-US" smtClean="0"/>
              <a:pPr/>
              <a:t>7/22/2026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AF39C-9D4F-4608-8034-977E1D5736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AB32F-4BE1-46FF-B75F-F3C0C1D66F61}" type="datetimeFigureOut">
              <a:rPr lang="en-US" smtClean="0"/>
              <a:pPr/>
              <a:t>7/22/2026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AF39C-9D4F-4608-8034-977E1D5736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AB32F-4BE1-46FF-B75F-F3C0C1D66F61}" type="datetimeFigureOut">
              <a:rPr lang="en-US" smtClean="0"/>
              <a:pPr/>
              <a:t>7/22/2026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AF39C-9D4F-4608-8034-977E1D5736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AB32F-4BE1-46FF-B75F-F3C0C1D66F61}" type="datetimeFigureOut">
              <a:rPr lang="en-US" smtClean="0"/>
              <a:pPr/>
              <a:t>7/22/2026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AF39C-9D4F-4608-8034-977E1D5736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AB32F-4BE1-46FF-B75F-F3C0C1D66F61}" type="datetimeFigureOut">
              <a:rPr lang="en-US" smtClean="0"/>
              <a:pPr/>
              <a:t>7/22/2026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AF39C-9D4F-4608-8034-977E1D5736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3AB32F-4BE1-46FF-B75F-F3C0C1D66F61}" type="datetimeFigureOut">
              <a:rPr lang="en-US" smtClean="0"/>
              <a:pPr/>
              <a:t>7/22/2026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AF39C-9D4F-4608-8034-977E1D57364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uide Me, O Thou Great Jehovah1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Jehovah Patnubay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304800"/>
            <a:ext cx="5029200" cy="533400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O Jehovah Patnubayan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1295400"/>
            <a:ext cx="7696200" cy="5562600"/>
          </a:xfrm>
        </p:spPr>
        <p:txBody>
          <a:bodyPr numCol="2">
            <a:noAutofit/>
          </a:bodyPr>
          <a:lstStyle/>
          <a:p>
            <a:pPr algn="l"/>
            <a:r>
              <a:rPr lang="pl-PL" sz="2000" b="1" dirty="0" smtClean="0">
                <a:solidFill>
                  <a:schemeClr val="tx1"/>
                </a:solidFill>
              </a:rPr>
              <a:t>O Jehovah Patnubayan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Mo </a:t>
            </a:r>
            <a:r>
              <a:rPr lang="en-US" sz="2000" b="1" dirty="0" err="1" smtClean="0">
                <a:solidFill>
                  <a:schemeClr val="tx1"/>
                </a:solidFill>
              </a:rPr>
              <a:t>yaring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manlalakbay</a:t>
            </a:r>
            <a:r>
              <a:rPr lang="en-US" sz="20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Mahina</a:t>
            </a:r>
            <a:r>
              <a:rPr lang="en-US" sz="2000" b="1" dirty="0" smtClean="0">
                <a:solidFill>
                  <a:schemeClr val="tx1"/>
                </a:solidFill>
              </a:rPr>
              <a:t> man </a:t>
            </a:r>
            <a:r>
              <a:rPr lang="en-US" sz="2000" b="1" dirty="0" err="1" smtClean="0">
                <a:solidFill>
                  <a:schemeClr val="tx1"/>
                </a:solidFill>
              </a:rPr>
              <a:t>nga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kong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tunay</a:t>
            </a:r>
            <a:r>
              <a:rPr lang="en-US" sz="20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Ika’y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aking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kalakasan</a:t>
            </a:r>
            <a:r>
              <a:rPr lang="en-US" sz="20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O </a:t>
            </a:r>
            <a:r>
              <a:rPr lang="en-US" sz="2000" b="1" dirty="0" err="1" smtClean="0">
                <a:solidFill>
                  <a:schemeClr val="tx1"/>
                </a:solidFill>
              </a:rPr>
              <a:t>Tinapay</a:t>
            </a:r>
            <a:r>
              <a:rPr lang="en-US" sz="2000" b="1" dirty="0" smtClean="0">
                <a:solidFill>
                  <a:schemeClr val="tx1"/>
                </a:solidFill>
              </a:rPr>
              <a:t> Ka </a:t>
            </a:r>
            <a:r>
              <a:rPr lang="en-US" sz="2000" b="1" dirty="0" err="1" smtClean="0">
                <a:solidFill>
                  <a:schemeClr val="tx1"/>
                </a:solidFill>
              </a:rPr>
              <a:t>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Buhay</a:t>
            </a:r>
            <a:r>
              <a:rPr lang="en-US" sz="20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Kagalakan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kaylanman</a:t>
            </a:r>
            <a:r>
              <a:rPr lang="en-US" sz="20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Kagala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kan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kaylanman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2000" dirty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Buksan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batis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da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luyan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Ng </a:t>
            </a:r>
            <a:r>
              <a:rPr lang="en-US" sz="2000" b="1" dirty="0" err="1" smtClean="0">
                <a:solidFill>
                  <a:schemeClr val="tx1"/>
                </a:solidFill>
              </a:rPr>
              <a:t>kagalingang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tunay</a:t>
            </a:r>
            <a:r>
              <a:rPr lang="en-US" sz="20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Ang</a:t>
            </a:r>
            <a:r>
              <a:rPr lang="en-US" sz="2000" b="1" dirty="0" smtClean="0">
                <a:solidFill>
                  <a:schemeClr val="tx1"/>
                </a:solidFill>
              </a:rPr>
              <a:t> ‘Yong </a:t>
            </a:r>
            <a:r>
              <a:rPr lang="en-US" sz="2000" b="1" dirty="0" err="1" smtClean="0">
                <a:solidFill>
                  <a:schemeClr val="tx1"/>
                </a:solidFill>
              </a:rPr>
              <a:t>Ilaw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maging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gabay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Sa </a:t>
            </a:r>
            <a:r>
              <a:rPr lang="en-US" sz="2000" b="1" dirty="0" err="1" smtClean="0">
                <a:solidFill>
                  <a:schemeClr val="tx1"/>
                </a:solidFill>
              </a:rPr>
              <a:t>mundo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karimlan</a:t>
            </a:r>
            <a:r>
              <a:rPr lang="en-US" sz="20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O </a:t>
            </a:r>
            <a:r>
              <a:rPr lang="en-US" sz="2000" b="1" dirty="0" err="1" smtClean="0">
                <a:solidFill>
                  <a:schemeClr val="tx1"/>
                </a:solidFill>
              </a:rPr>
              <a:t>Dakilang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Manunnubos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Kalakasan</a:t>
            </a:r>
            <a:r>
              <a:rPr lang="en-US" sz="2000" b="1" dirty="0" smtClean="0">
                <a:solidFill>
                  <a:schemeClr val="tx1"/>
                </a:solidFill>
              </a:rPr>
              <a:t> Kang </a:t>
            </a:r>
            <a:r>
              <a:rPr lang="en-US" sz="2000" b="1" dirty="0" err="1" smtClean="0">
                <a:solidFill>
                  <a:schemeClr val="tx1"/>
                </a:solidFill>
              </a:rPr>
              <a:t>lubos</a:t>
            </a:r>
            <a:r>
              <a:rPr lang="en-US" sz="20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Kalakasan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</a:rPr>
              <a:t>Kang </a:t>
            </a:r>
            <a:r>
              <a:rPr lang="en-US" sz="2000" b="1" dirty="0" err="1" smtClean="0">
                <a:solidFill>
                  <a:schemeClr val="tx1"/>
                </a:solidFill>
              </a:rPr>
              <a:t>lubos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Sa </a:t>
            </a:r>
            <a:r>
              <a:rPr lang="en-US" sz="2000" b="1" dirty="0" smtClean="0">
                <a:solidFill>
                  <a:schemeClr val="tx1"/>
                </a:solidFill>
              </a:rPr>
              <a:t>‘king </a:t>
            </a:r>
            <a:r>
              <a:rPr lang="en-US" sz="2000" b="1" dirty="0" err="1" smtClean="0">
                <a:solidFill>
                  <a:schemeClr val="tx1"/>
                </a:solidFill>
              </a:rPr>
              <a:t>pagtawid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sa</a:t>
            </a:r>
            <a:r>
              <a:rPr lang="en-US" sz="2000" b="1" dirty="0" smtClean="0">
                <a:solidFill>
                  <a:schemeClr val="tx1"/>
                </a:solidFill>
              </a:rPr>
              <a:t> Jordan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Al’sin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agam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agam</a:t>
            </a:r>
            <a:r>
              <a:rPr lang="en-US" sz="20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Ang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takot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nawa’y</a:t>
            </a:r>
            <a:r>
              <a:rPr lang="en-US" sz="2000" b="1" dirty="0" smtClean="0">
                <a:solidFill>
                  <a:schemeClr val="tx1"/>
                </a:solidFill>
              </a:rPr>
              <a:t> ma </a:t>
            </a:r>
            <a:r>
              <a:rPr lang="en-US" sz="2000" b="1" dirty="0" err="1" smtClean="0">
                <a:solidFill>
                  <a:schemeClr val="tx1"/>
                </a:solidFill>
              </a:rPr>
              <a:t>param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Sa </a:t>
            </a:r>
            <a:r>
              <a:rPr lang="en-US" sz="2000" b="1" dirty="0" err="1" smtClean="0">
                <a:solidFill>
                  <a:schemeClr val="tx1"/>
                </a:solidFill>
              </a:rPr>
              <a:t>sumpa’t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kamatayan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At </a:t>
            </a:r>
            <a:r>
              <a:rPr lang="en-US" sz="2000" b="1" dirty="0" err="1" smtClean="0">
                <a:solidFill>
                  <a:schemeClr val="tx1"/>
                </a:solidFill>
              </a:rPr>
              <a:t>sa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langit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aawitan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Papuring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walang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hanggan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Papuring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walang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hanggan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  <a:endParaRPr lang="en-US" sz="20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96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 Jehovah Patnubayan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Jesus, Kami ay Patnubayan TAGALOG</dc:title>
  <dc:creator>admin</dc:creator>
  <cp:lastModifiedBy>admin</cp:lastModifiedBy>
  <cp:revision>15</cp:revision>
  <dcterms:created xsi:type="dcterms:W3CDTF">2026-07-19T00:53:25Z</dcterms:created>
  <dcterms:modified xsi:type="dcterms:W3CDTF">2026-07-22T23:52:21Z</dcterms:modified>
</cp:coreProperties>
</file>