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F7FFB-594C-4E23-842E-C81F09BE6E5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0255D-E61D-4ADF-A0BA-A80909B3790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예수로 나의 구주삼고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452176" y="-381000"/>
            <a:ext cx="9596176" cy="72771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381000"/>
            <a:ext cx="6172200" cy="381000"/>
          </a:xfrm>
        </p:spPr>
        <p:txBody>
          <a:bodyPr>
            <a:normAutofit fontScale="90000"/>
          </a:bodyPr>
          <a:lstStyle/>
          <a:p>
            <a:r>
              <a:rPr lang="en-US" sz="4000" b="1" dirty="0" err="1"/>
              <a:t>Nnezerewe</a:t>
            </a:r>
            <a:r>
              <a:rPr lang="en-US" sz="4000" b="1" dirty="0"/>
              <a:t> </a:t>
            </a:r>
            <a:r>
              <a:rPr lang="en-US" sz="4000" b="1" dirty="0" err="1"/>
              <a:t>ko</a:t>
            </a:r>
            <a:r>
              <a:rPr lang="en-US" sz="4000" b="1" dirty="0"/>
              <a:t> </a:t>
            </a:r>
            <a:r>
              <a:rPr lang="en-US" sz="4000" b="1" dirty="0" err="1"/>
              <a:t>mmenye</a:t>
            </a:r>
            <a:r>
              <a:rPr lang="en-US" sz="4000" b="1" dirty="0"/>
              <a:t> </a:t>
            </a:r>
            <a:r>
              <a:rPr lang="en-US" sz="4000" b="1" dirty="0" err="1" smtClean="0"/>
              <a:t>rwose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8600"/>
            <a:ext cx="3352800" cy="4267200"/>
          </a:xfrm>
        </p:spPr>
        <p:txBody>
          <a:bodyPr>
            <a:noAutofit/>
          </a:bodyPr>
          <a:lstStyle/>
          <a:p>
            <a:pPr algn="l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Nnezerewe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mmenye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rwose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Yesu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kw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Umukiza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wanje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</a:p>
          <a:p>
            <a:pPr algn="l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Ni we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yancunguj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amaraso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Ndizera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mvuk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’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ubga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kabiri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l"/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400" b="1" dirty="0" smtClean="0">
                <a:solidFill>
                  <a:srgbClr val="FF0000"/>
                </a:solidFill>
              </a:rPr>
              <a:t>Ref</a:t>
            </a:r>
          </a:p>
          <a:p>
            <a:pPr algn="l"/>
            <a:r>
              <a:rPr lang="en-US" sz="1400" b="1" dirty="0" err="1" smtClean="0">
                <a:solidFill>
                  <a:srgbClr val="FF0000"/>
                </a:solidFill>
              </a:rPr>
              <a:t>Yambgiye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ko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nd</a:t>
            </a:r>
            <a:r>
              <a:rPr lang="en-US" sz="1400" b="1" dirty="0" smtClean="0">
                <a:solidFill>
                  <a:srgbClr val="FF0000"/>
                </a:solidFill>
              </a:rPr>
              <a:t>' </a:t>
            </a:r>
            <a:r>
              <a:rPr lang="en-US" sz="1400" b="1" dirty="0" err="1" smtClean="0">
                <a:solidFill>
                  <a:srgbClr val="FF0000"/>
                </a:solidFill>
              </a:rPr>
              <a:t>umunyavyaha</a:t>
            </a:r>
            <a:r>
              <a:rPr lang="en-US" sz="1400" b="1" dirty="0" smtClean="0">
                <a:solidFill>
                  <a:srgbClr val="FF0000"/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rgbClr val="FF0000"/>
                </a:solidFill>
              </a:rPr>
              <a:t>Ndihana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ndizer</a:t>
            </a:r>
            <a:r>
              <a:rPr lang="en-US" sz="1400" b="1" dirty="0" smtClean="0">
                <a:solidFill>
                  <a:srgbClr val="FF0000"/>
                </a:solidFill>
              </a:rPr>
              <a:t>’ </a:t>
            </a:r>
            <a:r>
              <a:rPr lang="en-US" sz="1400" b="1" dirty="0" err="1" smtClean="0">
                <a:solidFill>
                  <a:srgbClr val="FF0000"/>
                </a:solidFill>
              </a:rPr>
              <a:t>arankiza</a:t>
            </a:r>
            <a:r>
              <a:rPr lang="en-US" sz="1400" b="1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en-US" sz="1400" b="1" dirty="0" smtClean="0">
                <a:solidFill>
                  <a:srgbClr val="FF0000"/>
                </a:solidFill>
              </a:rPr>
              <a:t>Ni </a:t>
            </a:r>
            <a:r>
              <a:rPr lang="en-US" sz="1400" b="1" dirty="0" err="1" smtClean="0">
                <a:solidFill>
                  <a:srgbClr val="FF0000"/>
                </a:solidFill>
              </a:rPr>
              <a:t>vyo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ndirimba</a:t>
            </a:r>
            <a:r>
              <a:rPr lang="en-US" sz="1400" b="1" dirty="0" smtClean="0">
                <a:solidFill>
                  <a:srgbClr val="FF0000"/>
                </a:solidFill>
              </a:rPr>
              <a:t>, </a:t>
            </a:r>
            <a:r>
              <a:rPr lang="en-US" sz="1400" b="1" dirty="0" err="1" smtClean="0">
                <a:solidFill>
                  <a:srgbClr val="FF0000"/>
                </a:solidFill>
              </a:rPr>
              <a:t>ni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vyo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mvuga</a:t>
            </a:r>
            <a:r>
              <a:rPr lang="en-US" sz="1400" b="1" dirty="0" smtClean="0">
                <a:solidFill>
                  <a:srgbClr val="FF0000"/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rgbClr val="FF0000"/>
                </a:solidFill>
              </a:rPr>
              <a:t>Nshim</a:t>
            </a:r>
            <a:r>
              <a:rPr lang="en-US" sz="1400" b="1" dirty="0" smtClean="0">
                <a:solidFill>
                  <a:srgbClr val="FF0000"/>
                </a:solidFill>
              </a:rPr>
              <a:t>' </a:t>
            </a:r>
            <a:r>
              <a:rPr lang="en-US" sz="1400" b="1" dirty="0" err="1" smtClean="0">
                <a:solidFill>
                  <a:srgbClr val="FF0000"/>
                </a:solidFill>
              </a:rPr>
              <a:t>Umukiz</a:t>
            </a:r>
            <a:r>
              <a:rPr lang="en-US" sz="1400" b="1" dirty="0" smtClean="0">
                <a:solidFill>
                  <a:srgbClr val="FF0000"/>
                </a:solidFill>
              </a:rPr>
              <a:t>' </a:t>
            </a:r>
            <a:r>
              <a:rPr lang="en-US" sz="1400" b="1" dirty="0" err="1" smtClean="0">
                <a:solidFill>
                  <a:srgbClr val="FF0000"/>
                </a:solidFill>
              </a:rPr>
              <a:t>imisi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yose</a:t>
            </a:r>
            <a:r>
              <a:rPr lang="en-US" sz="14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Sinciganza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ndamwigabiye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Bintey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umunezero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mwinshi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Mmuhay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ivyaha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vyanyanduza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Abinkurakw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amp'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amahoro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l"/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Sinciganza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ni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Yes'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angaba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Mpiriwe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n'uko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mba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muri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we;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Mpora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nitez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ivyiz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azompa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Bivuye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mu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rukundo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rwiwe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l"/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Kubimenya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ni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kwiza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rwose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Nd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'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uwa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Yesu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sinkekeranya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Nzigamwa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n'Ushobora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vyose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Nkimwizeye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nta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womunnyaga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125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Nnezerewe ko mmenye rwose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Nnezerewe ko mmenye rwose  Kinyarwanda</dc:title>
  <dc:creator>FRONT</dc:creator>
  <cp:lastModifiedBy>admin</cp:lastModifiedBy>
  <cp:revision>10</cp:revision>
  <dcterms:created xsi:type="dcterms:W3CDTF">2024-05-02T15:06:54Z</dcterms:created>
  <dcterms:modified xsi:type="dcterms:W3CDTF">2026-07-02T18:45:35Z</dcterms:modified>
</cp:coreProperties>
</file>