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7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EA7FF-7729-4E6E-89CF-DDACB88C1234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17BC2-45F0-413E-92B3-8F7F5E6E62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EA7FF-7729-4E6E-89CF-DDACB88C1234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17BC2-45F0-413E-92B3-8F7F5E6E62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EA7FF-7729-4E6E-89CF-DDACB88C1234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17BC2-45F0-413E-92B3-8F7F5E6E62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EA7FF-7729-4E6E-89CF-DDACB88C1234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17BC2-45F0-413E-92B3-8F7F5E6E62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EA7FF-7729-4E6E-89CF-DDACB88C1234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17BC2-45F0-413E-92B3-8F7F5E6E62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EA7FF-7729-4E6E-89CF-DDACB88C1234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17BC2-45F0-413E-92B3-8F7F5E6E62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EA7FF-7729-4E6E-89CF-DDACB88C1234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17BC2-45F0-413E-92B3-8F7F5E6E62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EA7FF-7729-4E6E-89CF-DDACB88C1234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17BC2-45F0-413E-92B3-8F7F5E6E62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EA7FF-7729-4E6E-89CF-DDACB88C1234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17BC2-45F0-413E-92B3-8F7F5E6E62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EA7FF-7729-4E6E-89CF-DDACB88C1234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17BC2-45F0-413E-92B3-8F7F5E6E62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EA7FF-7729-4E6E-89CF-DDACB88C1234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17BC2-45F0-413E-92B3-8F7F5E6E62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AEA7FF-7729-4E6E-89CF-DDACB88C1234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17BC2-45F0-413E-92B3-8F7F5E6E629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I am thine O Lord.jpg"/>
          <p:cNvPicPr>
            <a:picLocks noChangeAspect="1"/>
          </p:cNvPicPr>
          <p:nvPr userDrawn="1"/>
        </p:nvPicPr>
        <p:blipFill>
          <a:blip r:embed="rId13">
            <a:lum bright="5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71800" y="152400"/>
            <a:ext cx="3200400" cy="533399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Ni Ye </a:t>
            </a:r>
            <a:r>
              <a:rPr lang="en-US" b="1" dirty="0" err="1"/>
              <a:t>Owu</a:t>
            </a:r>
            <a:r>
              <a:rPr lang="en-US" b="1" dirty="0"/>
              <a:t> </a:t>
            </a:r>
            <a:r>
              <a:rPr lang="en-US" b="1" dirty="0" err="1" smtClean="0"/>
              <a:t>Ke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838200"/>
            <a:ext cx="5562600" cy="3962400"/>
          </a:xfrm>
        </p:spPr>
        <p:txBody>
          <a:bodyPr>
            <a:normAutofit fontScale="25000" lnSpcReduction="20000"/>
          </a:bodyPr>
          <a:lstStyle/>
          <a:p>
            <a:pPr algn="l"/>
            <a:r>
              <a:rPr lang="en-US" sz="6400" b="1" dirty="0" smtClean="0">
                <a:solidFill>
                  <a:schemeClr val="tx1"/>
                </a:solidFill>
              </a:rPr>
              <a:t>1. Ni ye </a:t>
            </a:r>
            <a:r>
              <a:rPr lang="en-US" sz="6400" b="1" dirty="0" err="1" smtClean="0">
                <a:solidFill>
                  <a:schemeClr val="tx1"/>
                </a:solidFill>
              </a:rPr>
              <a:t>Ow</a:t>
            </a:r>
            <a:r>
              <a:rPr lang="en-US" sz="6400" b="1" dirty="0" smtClean="0">
                <a:solidFill>
                  <a:schemeClr val="tx1"/>
                </a:solidFill>
              </a:rPr>
              <a:t> </a:t>
            </a:r>
            <a:r>
              <a:rPr lang="en-US" sz="6400" b="1" dirty="0" err="1" smtClean="0">
                <a:solidFill>
                  <a:schemeClr val="tx1"/>
                </a:solidFill>
              </a:rPr>
              <a:t>ke</a:t>
            </a:r>
            <a:r>
              <a:rPr lang="en-US" sz="6400" b="1" dirty="0" smtClean="0">
                <a:solidFill>
                  <a:schemeClr val="tx1"/>
                </a:solidFill>
              </a:rPr>
              <a:t>, O </a:t>
            </a:r>
            <a:r>
              <a:rPr lang="en-US" sz="6400" b="1" dirty="0" err="1" smtClean="0">
                <a:solidFill>
                  <a:schemeClr val="tx1"/>
                </a:solidFill>
              </a:rPr>
              <a:t>tsah</a:t>
            </a:r>
            <a:r>
              <a:rPr lang="en-US" sz="6400" b="1" dirty="0" smtClean="0">
                <a:solidFill>
                  <a:schemeClr val="tx1"/>
                </a:solidFill>
              </a:rPr>
              <a:t> </a:t>
            </a:r>
            <a:r>
              <a:rPr lang="en-US" sz="6400" b="1" dirty="0" err="1" smtClean="0">
                <a:solidFill>
                  <a:schemeClr val="tx1"/>
                </a:solidFill>
              </a:rPr>
              <a:t>chiluvá</a:t>
            </a:r>
            <a:r>
              <a:rPr lang="en-US" sz="6400" b="1" dirty="0" smtClean="0">
                <a:solidFill>
                  <a:schemeClr val="tx1"/>
                </a:solidFill>
              </a:rPr>
              <a:t>, O </a:t>
            </a:r>
            <a:r>
              <a:rPr lang="en-US" sz="6400" b="1" dirty="0" err="1" smtClean="0">
                <a:solidFill>
                  <a:schemeClr val="tx1"/>
                </a:solidFill>
              </a:rPr>
              <a:t>kikimiye</a:t>
            </a:r>
            <a:r>
              <a:rPr lang="en-US" sz="6400" b="1" dirty="0" smtClean="0">
                <a:solidFill>
                  <a:schemeClr val="tx1"/>
                </a:solidFill>
              </a:rPr>
              <a:t> </a:t>
            </a:r>
            <a:r>
              <a:rPr lang="en-US" sz="6400" b="1" dirty="0" err="1" smtClean="0">
                <a:solidFill>
                  <a:schemeClr val="tx1"/>
                </a:solidFill>
              </a:rPr>
              <a:t>ghili</a:t>
            </a:r>
            <a:r>
              <a:rPr lang="en-US" sz="6400" b="1" dirty="0" smtClean="0">
                <a:solidFill>
                  <a:schemeClr val="tx1"/>
                </a:solidFill>
              </a:rPr>
              <a:t>;</a:t>
            </a:r>
          </a:p>
          <a:p>
            <a:pPr algn="l"/>
            <a:r>
              <a:rPr lang="en-US" sz="6400" b="1" dirty="0" err="1" smtClean="0">
                <a:solidFill>
                  <a:schemeClr val="tx1"/>
                </a:solidFill>
              </a:rPr>
              <a:t>Ow</a:t>
            </a:r>
            <a:r>
              <a:rPr lang="en-US" sz="6400" b="1" dirty="0" smtClean="0">
                <a:solidFill>
                  <a:schemeClr val="tx1"/>
                </a:solidFill>
              </a:rPr>
              <a:t> </a:t>
            </a:r>
            <a:r>
              <a:rPr lang="en-US" sz="6400" b="1" dirty="0" err="1" smtClean="0">
                <a:solidFill>
                  <a:schemeClr val="tx1"/>
                </a:solidFill>
              </a:rPr>
              <a:t>sükusho</a:t>
            </a:r>
            <a:r>
              <a:rPr lang="en-US" sz="6400" b="1" dirty="0" smtClean="0">
                <a:solidFill>
                  <a:schemeClr val="tx1"/>
                </a:solidFill>
              </a:rPr>
              <a:t> </a:t>
            </a:r>
            <a:r>
              <a:rPr lang="en-US" sz="6400" b="1" dirty="0" err="1" smtClean="0">
                <a:solidFill>
                  <a:schemeClr val="tx1"/>
                </a:solidFill>
              </a:rPr>
              <a:t>qholo</a:t>
            </a:r>
            <a:r>
              <a:rPr lang="en-US" sz="6400" b="1" dirty="0" smtClean="0">
                <a:solidFill>
                  <a:schemeClr val="tx1"/>
                </a:solidFill>
              </a:rPr>
              <a:t> </a:t>
            </a:r>
            <a:r>
              <a:rPr lang="en-US" sz="6400" b="1" dirty="0" err="1" smtClean="0">
                <a:solidFill>
                  <a:schemeClr val="tx1"/>
                </a:solidFill>
              </a:rPr>
              <a:t>ni</a:t>
            </a:r>
            <a:r>
              <a:rPr lang="en-US" sz="6400" b="1" dirty="0" smtClean="0">
                <a:solidFill>
                  <a:schemeClr val="tx1"/>
                </a:solidFill>
              </a:rPr>
              <a:t> </a:t>
            </a:r>
            <a:r>
              <a:rPr lang="en-US" sz="6400" b="1" dirty="0" err="1" smtClean="0">
                <a:solidFill>
                  <a:schemeClr val="tx1"/>
                </a:solidFill>
              </a:rPr>
              <a:t>ngoni</a:t>
            </a:r>
            <a:r>
              <a:rPr lang="en-US" sz="6400" b="1" dirty="0" smtClean="0">
                <a:solidFill>
                  <a:schemeClr val="tx1"/>
                </a:solidFill>
              </a:rPr>
              <a:t>, Ni O </a:t>
            </a:r>
            <a:r>
              <a:rPr lang="en-US" sz="6400" b="1" dirty="0" err="1" smtClean="0">
                <a:solidFill>
                  <a:schemeClr val="tx1"/>
                </a:solidFill>
              </a:rPr>
              <a:t>vilo</a:t>
            </a:r>
            <a:r>
              <a:rPr lang="en-US" sz="6400" b="1" dirty="0" smtClean="0">
                <a:solidFill>
                  <a:schemeClr val="tx1"/>
                </a:solidFill>
              </a:rPr>
              <a:t> </a:t>
            </a:r>
            <a:r>
              <a:rPr lang="en-US" sz="6400" b="1" dirty="0" err="1" smtClean="0">
                <a:solidFill>
                  <a:schemeClr val="tx1"/>
                </a:solidFill>
              </a:rPr>
              <a:t>anishi</a:t>
            </a:r>
            <a:r>
              <a:rPr lang="en-US" sz="6400" b="1" dirty="0" smtClean="0">
                <a:solidFill>
                  <a:schemeClr val="tx1"/>
                </a:solidFill>
              </a:rPr>
              <a:t>.</a:t>
            </a:r>
          </a:p>
          <a:p>
            <a:pPr algn="l"/>
            <a:endParaRPr lang="en-US" sz="6400" b="1" dirty="0" smtClean="0">
              <a:solidFill>
                <a:schemeClr val="tx1"/>
              </a:solidFill>
            </a:endParaRPr>
          </a:p>
          <a:p>
            <a:pPr algn="l"/>
            <a:r>
              <a:rPr lang="en-US" sz="6400" b="1" dirty="0" err="1" smtClean="0">
                <a:solidFill>
                  <a:srgbClr val="FF0000"/>
                </a:solidFill>
              </a:rPr>
              <a:t>Sakulu</a:t>
            </a:r>
            <a:endParaRPr lang="en-US" sz="6400" b="1" dirty="0" smtClean="0">
              <a:solidFill>
                <a:srgbClr val="FF0000"/>
              </a:solidFill>
            </a:endParaRPr>
          </a:p>
          <a:p>
            <a:pPr algn="l"/>
            <a:r>
              <a:rPr lang="en-US" sz="6400" b="1" dirty="0" smtClean="0">
                <a:solidFill>
                  <a:srgbClr val="FF0000"/>
                </a:solidFill>
              </a:rPr>
              <a:t>Ni O </a:t>
            </a:r>
            <a:r>
              <a:rPr lang="en-US" sz="6400" b="1" dirty="0" err="1" smtClean="0">
                <a:solidFill>
                  <a:srgbClr val="FF0000"/>
                </a:solidFill>
              </a:rPr>
              <a:t>vilo</a:t>
            </a:r>
            <a:r>
              <a:rPr lang="en-US" sz="6400" b="1" dirty="0" smtClean="0">
                <a:solidFill>
                  <a:srgbClr val="FF0000"/>
                </a:solidFill>
              </a:rPr>
              <a:t> </a:t>
            </a:r>
            <a:r>
              <a:rPr lang="en-US" sz="6400" b="1" dirty="0" err="1" smtClean="0">
                <a:solidFill>
                  <a:srgbClr val="FF0000"/>
                </a:solidFill>
              </a:rPr>
              <a:t>ighilu</a:t>
            </a:r>
            <a:r>
              <a:rPr lang="en-US" sz="6400" b="1" dirty="0" smtClean="0">
                <a:solidFill>
                  <a:srgbClr val="FF0000"/>
                </a:solidFill>
              </a:rPr>
              <a:t> </a:t>
            </a:r>
            <a:r>
              <a:rPr lang="en-US" sz="6400" b="1" dirty="0" err="1" smtClean="0">
                <a:solidFill>
                  <a:srgbClr val="FF0000"/>
                </a:solidFill>
              </a:rPr>
              <a:t>pelo</a:t>
            </a:r>
            <a:r>
              <a:rPr lang="en-US" sz="6400" b="1" dirty="0" smtClean="0">
                <a:solidFill>
                  <a:srgbClr val="FF0000"/>
                </a:solidFill>
              </a:rPr>
              <a:t>, </a:t>
            </a:r>
            <a:r>
              <a:rPr lang="en-US" sz="6400" b="1" dirty="0" err="1" smtClean="0">
                <a:solidFill>
                  <a:srgbClr val="FF0000"/>
                </a:solidFill>
              </a:rPr>
              <a:t>Nono</a:t>
            </a:r>
            <a:r>
              <a:rPr lang="en-US" sz="6400" b="1" dirty="0" smtClean="0">
                <a:solidFill>
                  <a:srgbClr val="FF0000"/>
                </a:solidFill>
              </a:rPr>
              <a:t> </a:t>
            </a:r>
            <a:r>
              <a:rPr lang="en-US" sz="6400" b="1" dirty="0" err="1" smtClean="0">
                <a:solidFill>
                  <a:srgbClr val="FF0000"/>
                </a:solidFill>
              </a:rPr>
              <a:t>thikeu</a:t>
            </a:r>
            <a:r>
              <a:rPr lang="en-US" sz="6400" b="1" dirty="0" smtClean="0">
                <a:solidFill>
                  <a:srgbClr val="FF0000"/>
                </a:solidFill>
              </a:rPr>
              <a:t> </a:t>
            </a:r>
            <a:r>
              <a:rPr lang="en-US" sz="6400" b="1" dirty="0" err="1" smtClean="0">
                <a:solidFill>
                  <a:srgbClr val="FF0000"/>
                </a:solidFill>
              </a:rPr>
              <a:t>Kros</a:t>
            </a:r>
            <a:r>
              <a:rPr lang="en-US" sz="6400" b="1" dirty="0" smtClean="0">
                <a:solidFill>
                  <a:srgbClr val="FF0000"/>
                </a:solidFill>
              </a:rPr>
              <a:t> </a:t>
            </a:r>
            <a:r>
              <a:rPr lang="en-US" sz="6400" b="1" dirty="0" err="1" smtClean="0">
                <a:solidFill>
                  <a:srgbClr val="FF0000"/>
                </a:solidFill>
              </a:rPr>
              <a:t>alo</a:t>
            </a:r>
            <a:r>
              <a:rPr lang="en-US" sz="6400" b="1" dirty="0" smtClean="0">
                <a:solidFill>
                  <a:srgbClr val="FF0000"/>
                </a:solidFill>
              </a:rPr>
              <a:t>;</a:t>
            </a:r>
          </a:p>
          <a:p>
            <a:pPr algn="l"/>
            <a:r>
              <a:rPr lang="en-US" sz="6400" b="1" dirty="0" err="1" smtClean="0">
                <a:solidFill>
                  <a:srgbClr val="FF0000"/>
                </a:solidFill>
              </a:rPr>
              <a:t>Ampeu</a:t>
            </a:r>
            <a:r>
              <a:rPr lang="en-US" sz="6400" b="1" dirty="0" smtClean="0">
                <a:solidFill>
                  <a:srgbClr val="FF0000"/>
                </a:solidFill>
              </a:rPr>
              <a:t> </a:t>
            </a:r>
            <a:r>
              <a:rPr lang="en-US" sz="6400" b="1" dirty="0" err="1" smtClean="0">
                <a:solidFill>
                  <a:srgbClr val="FF0000"/>
                </a:solidFill>
              </a:rPr>
              <a:t>ni</a:t>
            </a:r>
            <a:r>
              <a:rPr lang="en-US" sz="6400" b="1" dirty="0" smtClean="0">
                <a:solidFill>
                  <a:srgbClr val="FF0000"/>
                </a:solidFill>
              </a:rPr>
              <a:t> O </a:t>
            </a:r>
            <a:r>
              <a:rPr lang="en-US" sz="6400" b="1" dirty="0" err="1" smtClean="0">
                <a:solidFill>
                  <a:srgbClr val="FF0000"/>
                </a:solidFill>
              </a:rPr>
              <a:t>vilo</a:t>
            </a:r>
            <a:r>
              <a:rPr lang="en-US" sz="6400" b="1" dirty="0" smtClean="0">
                <a:solidFill>
                  <a:srgbClr val="FF0000"/>
                </a:solidFill>
              </a:rPr>
              <a:t> </a:t>
            </a:r>
            <a:r>
              <a:rPr lang="en-US" sz="6400" b="1" dirty="0" err="1" smtClean="0">
                <a:solidFill>
                  <a:srgbClr val="FF0000"/>
                </a:solidFill>
              </a:rPr>
              <a:t>ighilu</a:t>
            </a:r>
            <a:r>
              <a:rPr lang="en-US" sz="6400" b="1" dirty="0" smtClean="0">
                <a:solidFill>
                  <a:srgbClr val="FF0000"/>
                </a:solidFill>
              </a:rPr>
              <a:t> </a:t>
            </a:r>
            <a:r>
              <a:rPr lang="en-US" sz="6400" b="1" dirty="0" err="1" smtClean="0">
                <a:solidFill>
                  <a:srgbClr val="FF0000"/>
                </a:solidFill>
              </a:rPr>
              <a:t>pelo</a:t>
            </a:r>
            <a:r>
              <a:rPr lang="en-US" sz="6400" b="1" dirty="0" smtClean="0">
                <a:solidFill>
                  <a:srgbClr val="FF0000"/>
                </a:solidFill>
              </a:rPr>
              <a:t>, O </a:t>
            </a:r>
            <a:r>
              <a:rPr lang="en-US" sz="6400" b="1" dirty="0" err="1" smtClean="0">
                <a:solidFill>
                  <a:srgbClr val="FF0000"/>
                </a:solidFill>
              </a:rPr>
              <a:t>pulou</a:t>
            </a:r>
            <a:r>
              <a:rPr lang="en-US" sz="6400" b="1" dirty="0" smtClean="0">
                <a:solidFill>
                  <a:srgbClr val="FF0000"/>
                </a:solidFill>
              </a:rPr>
              <a:t> </a:t>
            </a:r>
            <a:r>
              <a:rPr lang="en-US" sz="6400" b="1" dirty="0" err="1" smtClean="0">
                <a:solidFill>
                  <a:srgbClr val="FF0000"/>
                </a:solidFill>
              </a:rPr>
              <a:t>shilu</a:t>
            </a:r>
            <a:r>
              <a:rPr lang="en-US" sz="6400" b="1" dirty="0" smtClean="0">
                <a:solidFill>
                  <a:srgbClr val="FF0000"/>
                </a:solidFill>
              </a:rPr>
              <a:t> </a:t>
            </a:r>
            <a:r>
              <a:rPr lang="en-US" sz="6400" b="1" dirty="0" err="1" smtClean="0">
                <a:solidFill>
                  <a:srgbClr val="FF0000"/>
                </a:solidFill>
              </a:rPr>
              <a:t>pelo</a:t>
            </a:r>
            <a:r>
              <a:rPr lang="en-US" sz="6400" b="1" dirty="0" smtClean="0">
                <a:solidFill>
                  <a:srgbClr val="FF0000"/>
                </a:solidFill>
              </a:rPr>
              <a:t>.</a:t>
            </a:r>
          </a:p>
          <a:p>
            <a:pPr algn="l"/>
            <a:endParaRPr lang="en-US" sz="6400" b="1" dirty="0" smtClean="0">
              <a:solidFill>
                <a:schemeClr val="tx1"/>
              </a:solidFill>
            </a:endParaRPr>
          </a:p>
          <a:p>
            <a:pPr algn="l"/>
            <a:r>
              <a:rPr lang="en-US" sz="6400" b="1" dirty="0" smtClean="0">
                <a:solidFill>
                  <a:schemeClr val="tx1"/>
                </a:solidFill>
              </a:rPr>
              <a:t>2. I </a:t>
            </a:r>
            <a:r>
              <a:rPr lang="en-US" sz="6400" b="1" dirty="0" err="1" smtClean="0">
                <a:solidFill>
                  <a:schemeClr val="tx1"/>
                </a:solidFill>
              </a:rPr>
              <a:t>shikimthepe</a:t>
            </a:r>
            <a:r>
              <a:rPr lang="en-US" sz="6400" b="1" dirty="0" smtClean="0">
                <a:solidFill>
                  <a:schemeClr val="tx1"/>
                </a:solidFill>
              </a:rPr>
              <a:t>, O </a:t>
            </a:r>
            <a:r>
              <a:rPr lang="en-US" sz="6400" b="1" dirty="0" err="1" smtClean="0">
                <a:solidFill>
                  <a:schemeClr val="tx1"/>
                </a:solidFill>
              </a:rPr>
              <a:t>huthu</a:t>
            </a:r>
            <a:r>
              <a:rPr lang="en-US" sz="6400" b="1" dirty="0" smtClean="0">
                <a:solidFill>
                  <a:schemeClr val="tx1"/>
                </a:solidFill>
              </a:rPr>
              <a:t> </a:t>
            </a:r>
            <a:r>
              <a:rPr lang="en-US" sz="6400" b="1" dirty="0" err="1" smtClean="0">
                <a:solidFill>
                  <a:schemeClr val="tx1"/>
                </a:solidFill>
              </a:rPr>
              <a:t>pelo</a:t>
            </a:r>
            <a:r>
              <a:rPr lang="en-US" sz="6400" b="1" dirty="0" smtClean="0">
                <a:solidFill>
                  <a:schemeClr val="tx1"/>
                </a:solidFill>
              </a:rPr>
              <a:t>, </a:t>
            </a:r>
            <a:r>
              <a:rPr lang="en-US" sz="6400" b="1" dirty="0" err="1" smtClean="0">
                <a:solidFill>
                  <a:schemeClr val="tx1"/>
                </a:solidFill>
              </a:rPr>
              <a:t>kikimye</a:t>
            </a:r>
            <a:r>
              <a:rPr lang="en-US" sz="6400" b="1" dirty="0" smtClean="0">
                <a:solidFill>
                  <a:schemeClr val="tx1"/>
                </a:solidFill>
              </a:rPr>
              <a:t> </a:t>
            </a:r>
            <a:r>
              <a:rPr lang="en-US" sz="6400" b="1" dirty="0" err="1" smtClean="0">
                <a:solidFill>
                  <a:schemeClr val="tx1"/>
                </a:solidFill>
              </a:rPr>
              <a:t>kükalo</a:t>
            </a:r>
            <a:r>
              <a:rPr lang="en-US" sz="6400" b="1" dirty="0" smtClean="0">
                <a:solidFill>
                  <a:schemeClr val="tx1"/>
                </a:solidFill>
              </a:rPr>
              <a:t> no;</a:t>
            </a:r>
          </a:p>
          <a:p>
            <a:pPr algn="l"/>
            <a:r>
              <a:rPr lang="en-US" sz="6400" b="1" dirty="0" smtClean="0">
                <a:solidFill>
                  <a:schemeClr val="tx1"/>
                </a:solidFill>
              </a:rPr>
              <a:t>I </a:t>
            </a:r>
            <a:r>
              <a:rPr lang="en-US" sz="6400" b="1" dirty="0" err="1" smtClean="0">
                <a:solidFill>
                  <a:schemeClr val="tx1"/>
                </a:solidFill>
              </a:rPr>
              <a:t>pelo</a:t>
            </a:r>
            <a:r>
              <a:rPr lang="en-US" sz="6400" b="1" dirty="0" smtClean="0">
                <a:solidFill>
                  <a:schemeClr val="tx1"/>
                </a:solidFill>
              </a:rPr>
              <a:t> </a:t>
            </a:r>
            <a:r>
              <a:rPr lang="en-US" sz="6400" b="1" dirty="0" err="1" smtClean="0">
                <a:solidFill>
                  <a:schemeClr val="tx1"/>
                </a:solidFill>
              </a:rPr>
              <a:t>laju</a:t>
            </a:r>
            <a:r>
              <a:rPr lang="en-US" sz="6400" b="1" dirty="0" smtClean="0">
                <a:solidFill>
                  <a:schemeClr val="tx1"/>
                </a:solidFill>
              </a:rPr>
              <a:t> </a:t>
            </a:r>
            <a:r>
              <a:rPr lang="en-US" sz="6400" b="1" dirty="0" err="1" smtClean="0">
                <a:solidFill>
                  <a:schemeClr val="tx1"/>
                </a:solidFill>
              </a:rPr>
              <a:t>puthulu</a:t>
            </a:r>
            <a:r>
              <a:rPr lang="en-US" sz="6400" b="1" dirty="0" smtClean="0">
                <a:solidFill>
                  <a:schemeClr val="tx1"/>
                </a:solidFill>
              </a:rPr>
              <a:t> </a:t>
            </a:r>
            <a:r>
              <a:rPr lang="en-US" sz="6400" b="1" dirty="0" err="1" smtClean="0">
                <a:solidFill>
                  <a:schemeClr val="tx1"/>
                </a:solidFill>
              </a:rPr>
              <a:t>pelo</a:t>
            </a:r>
            <a:r>
              <a:rPr lang="en-US" sz="6400" b="1" dirty="0" smtClean="0">
                <a:solidFill>
                  <a:schemeClr val="tx1"/>
                </a:solidFill>
              </a:rPr>
              <a:t>,</a:t>
            </a:r>
            <a:r>
              <a:rPr lang="en-US" sz="6400" b="1" dirty="0" smtClean="0">
                <a:solidFill>
                  <a:srgbClr val="FF0000"/>
                </a:solidFill>
              </a:rPr>
              <a:t> </a:t>
            </a:r>
            <a:r>
              <a:rPr lang="en-US" sz="6400" b="1" dirty="0" smtClean="0">
                <a:solidFill>
                  <a:schemeClr val="tx1"/>
                </a:solidFill>
              </a:rPr>
              <a:t>O </a:t>
            </a:r>
            <a:r>
              <a:rPr lang="en-US" sz="6400" b="1" dirty="0" err="1" smtClean="0">
                <a:solidFill>
                  <a:schemeClr val="tx1"/>
                </a:solidFill>
              </a:rPr>
              <a:t>pulou</a:t>
            </a:r>
            <a:r>
              <a:rPr lang="en-US" sz="6400" b="1" dirty="0" smtClean="0">
                <a:solidFill>
                  <a:schemeClr val="tx1"/>
                </a:solidFill>
              </a:rPr>
              <a:t> </a:t>
            </a:r>
            <a:r>
              <a:rPr lang="en-US" sz="6400" b="1" dirty="0" err="1" smtClean="0">
                <a:solidFill>
                  <a:schemeClr val="tx1"/>
                </a:solidFill>
              </a:rPr>
              <a:t>shilu</a:t>
            </a:r>
            <a:r>
              <a:rPr lang="en-US" sz="6400" b="1" dirty="0" smtClean="0">
                <a:solidFill>
                  <a:schemeClr val="tx1"/>
                </a:solidFill>
              </a:rPr>
              <a:t> </a:t>
            </a:r>
            <a:r>
              <a:rPr lang="en-US" sz="6400" b="1" dirty="0" err="1" smtClean="0">
                <a:solidFill>
                  <a:schemeClr val="tx1"/>
                </a:solidFill>
              </a:rPr>
              <a:t>pelo</a:t>
            </a:r>
            <a:endParaRPr lang="en-US" sz="6400" b="1" dirty="0" smtClean="0">
              <a:solidFill>
                <a:schemeClr val="tx1"/>
              </a:solidFill>
            </a:endParaRPr>
          </a:p>
          <a:p>
            <a:pPr algn="l"/>
            <a:endParaRPr lang="en-US" sz="6400" b="1" dirty="0" smtClean="0">
              <a:solidFill>
                <a:schemeClr val="tx1"/>
              </a:solidFill>
            </a:endParaRPr>
          </a:p>
          <a:p>
            <a:pPr algn="l"/>
            <a:r>
              <a:rPr lang="en-US" sz="6400" b="1" dirty="0" smtClean="0">
                <a:solidFill>
                  <a:schemeClr val="tx1"/>
                </a:solidFill>
              </a:rPr>
              <a:t>3. Do </a:t>
            </a:r>
            <a:r>
              <a:rPr lang="en-US" sz="6400" b="1" dirty="0" err="1" smtClean="0">
                <a:solidFill>
                  <a:schemeClr val="tx1"/>
                </a:solidFill>
              </a:rPr>
              <a:t>kitilamu</a:t>
            </a:r>
            <a:r>
              <a:rPr lang="en-US" sz="6400" b="1" dirty="0" smtClean="0">
                <a:solidFill>
                  <a:schemeClr val="tx1"/>
                </a:solidFill>
              </a:rPr>
              <a:t>, </a:t>
            </a:r>
            <a:r>
              <a:rPr lang="en-US" sz="6400" b="1" dirty="0" err="1" smtClean="0">
                <a:solidFill>
                  <a:schemeClr val="tx1"/>
                </a:solidFill>
              </a:rPr>
              <a:t>kimthe</a:t>
            </a:r>
            <a:r>
              <a:rPr lang="en-US" sz="6400" b="1" dirty="0" smtClean="0">
                <a:solidFill>
                  <a:schemeClr val="tx1"/>
                </a:solidFill>
              </a:rPr>
              <a:t> </a:t>
            </a:r>
            <a:r>
              <a:rPr lang="en-US" sz="6400" b="1" dirty="0" err="1" smtClean="0">
                <a:solidFill>
                  <a:schemeClr val="tx1"/>
                </a:solidFill>
              </a:rPr>
              <a:t>shino</a:t>
            </a:r>
            <a:r>
              <a:rPr lang="en-US" sz="6400" b="1" dirty="0" smtClean="0">
                <a:solidFill>
                  <a:schemeClr val="tx1"/>
                </a:solidFill>
              </a:rPr>
              <a:t>, O </a:t>
            </a:r>
            <a:r>
              <a:rPr lang="en-US" sz="6400" b="1" dirty="0" err="1" smtClean="0">
                <a:solidFill>
                  <a:schemeClr val="tx1"/>
                </a:solidFill>
              </a:rPr>
              <a:t>zülo</a:t>
            </a:r>
            <a:r>
              <a:rPr lang="en-US" sz="6400" b="1" dirty="0" smtClean="0">
                <a:solidFill>
                  <a:schemeClr val="tx1"/>
                </a:solidFill>
              </a:rPr>
              <a:t> no </a:t>
            </a:r>
            <a:r>
              <a:rPr lang="en-US" sz="6400" b="1" dirty="0" err="1" smtClean="0">
                <a:solidFill>
                  <a:schemeClr val="tx1"/>
                </a:solidFill>
              </a:rPr>
              <a:t>puwoni</a:t>
            </a:r>
            <a:r>
              <a:rPr lang="en-US" sz="6400" b="1" dirty="0" smtClean="0">
                <a:solidFill>
                  <a:schemeClr val="tx1"/>
                </a:solidFill>
              </a:rPr>
              <a:t>;</a:t>
            </a:r>
          </a:p>
          <a:p>
            <a:pPr algn="l"/>
            <a:r>
              <a:rPr lang="en-US" sz="6400" b="1" dirty="0" smtClean="0">
                <a:solidFill>
                  <a:schemeClr val="tx1"/>
                </a:solidFill>
              </a:rPr>
              <a:t>O </a:t>
            </a:r>
            <a:r>
              <a:rPr lang="en-US" sz="6400" b="1" dirty="0" err="1" smtClean="0">
                <a:solidFill>
                  <a:schemeClr val="tx1"/>
                </a:solidFill>
              </a:rPr>
              <a:t>zülo</a:t>
            </a:r>
            <a:r>
              <a:rPr lang="en-US" sz="6400" b="1" dirty="0" smtClean="0">
                <a:solidFill>
                  <a:schemeClr val="tx1"/>
                </a:solidFill>
              </a:rPr>
              <a:t> </a:t>
            </a:r>
            <a:r>
              <a:rPr lang="en-US" sz="6400" b="1" dirty="0" err="1" smtClean="0">
                <a:solidFill>
                  <a:schemeClr val="tx1"/>
                </a:solidFill>
              </a:rPr>
              <a:t>pishiqhope</a:t>
            </a:r>
            <a:r>
              <a:rPr lang="en-US" sz="6400" b="1" dirty="0" smtClean="0">
                <a:solidFill>
                  <a:schemeClr val="tx1"/>
                </a:solidFill>
              </a:rPr>
              <a:t> </a:t>
            </a:r>
            <a:r>
              <a:rPr lang="en-US" sz="6400" b="1" dirty="0" err="1" smtClean="0">
                <a:solidFill>
                  <a:schemeClr val="tx1"/>
                </a:solidFill>
              </a:rPr>
              <a:t>khuaye</a:t>
            </a:r>
            <a:r>
              <a:rPr lang="en-US" sz="6400" b="1" dirty="0" smtClean="0">
                <a:solidFill>
                  <a:schemeClr val="tx1"/>
                </a:solidFill>
              </a:rPr>
              <a:t>, </a:t>
            </a:r>
            <a:r>
              <a:rPr lang="en-US" sz="6400" b="1" u="sng" dirty="0" smtClean="0">
                <a:solidFill>
                  <a:schemeClr val="tx1"/>
                </a:solidFill>
              </a:rPr>
              <a:t>Ni O  ~~~~~~~~                      </a:t>
            </a:r>
          </a:p>
          <a:p>
            <a:pPr algn="l"/>
            <a:endParaRPr lang="en-US" sz="6400" b="1" dirty="0" smtClean="0">
              <a:solidFill>
                <a:schemeClr val="tx1"/>
              </a:solidFill>
            </a:endParaRPr>
          </a:p>
          <a:p>
            <a:pPr algn="l"/>
            <a:r>
              <a:rPr lang="en-US" sz="6400" b="1" dirty="0" smtClean="0">
                <a:solidFill>
                  <a:schemeClr val="tx1"/>
                </a:solidFill>
              </a:rPr>
              <a:t>4. </a:t>
            </a:r>
            <a:r>
              <a:rPr lang="en-US" sz="6400" b="1" dirty="0" err="1" smtClean="0">
                <a:solidFill>
                  <a:schemeClr val="tx1"/>
                </a:solidFill>
              </a:rPr>
              <a:t>Azüghi</a:t>
            </a:r>
            <a:r>
              <a:rPr lang="en-US" sz="6400" b="1" dirty="0" smtClean="0">
                <a:solidFill>
                  <a:schemeClr val="tx1"/>
                </a:solidFill>
              </a:rPr>
              <a:t> </a:t>
            </a:r>
            <a:r>
              <a:rPr lang="en-US" sz="6400" b="1" dirty="0" err="1" smtClean="0">
                <a:solidFill>
                  <a:schemeClr val="tx1"/>
                </a:solidFill>
              </a:rPr>
              <a:t>hechelumo</a:t>
            </a:r>
            <a:r>
              <a:rPr lang="en-US" sz="6400" b="1" dirty="0" smtClean="0">
                <a:solidFill>
                  <a:schemeClr val="tx1"/>
                </a:solidFill>
              </a:rPr>
              <a:t> </a:t>
            </a:r>
            <a:r>
              <a:rPr lang="en-US" sz="6400" b="1" dirty="0" err="1" smtClean="0">
                <a:solidFill>
                  <a:schemeClr val="tx1"/>
                </a:solidFill>
              </a:rPr>
              <a:t>ke</a:t>
            </a:r>
            <a:r>
              <a:rPr lang="en-US" sz="6400" b="1" dirty="0" smtClean="0">
                <a:solidFill>
                  <a:schemeClr val="tx1"/>
                </a:solidFill>
              </a:rPr>
              <a:t> </a:t>
            </a:r>
            <a:r>
              <a:rPr lang="en-US" sz="6400" b="1" dirty="0" err="1" smtClean="0">
                <a:solidFill>
                  <a:schemeClr val="tx1"/>
                </a:solidFill>
              </a:rPr>
              <a:t>kutto</a:t>
            </a:r>
            <a:r>
              <a:rPr lang="en-US" sz="6400" b="1" dirty="0" smtClean="0">
                <a:solidFill>
                  <a:schemeClr val="tx1"/>
                </a:solidFill>
              </a:rPr>
              <a:t>, </a:t>
            </a:r>
            <a:r>
              <a:rPr lang="en-US" sz="6400" b="1" dirty="0" err="1" smtClean="0">
                <a:solidFill>
                  <a:schemeClr val="tx1"/>
                </a:solidFill>
              </a:rPr>
              <a:t>kikimye</a:t>
            </a:r>
            <a:r>
              <a:rPr lang="en-US" sz="6400" b="1" dirty="0" smtClean="0">
                <a:solidFill>
                  <a:schemeClr val="tx1"/>
                </a:solidFill>
              </a:rPr>
              <a:t> </a:t>
            </a:r>
            <a:r>
              <a:rPr lang="en-US" sz="6400" b="1" dirty="0" err="1" smtClean="0">
                <a:solidFill>
                  <a:schemeClr val="tx1"/>
                </a:solidFill>
              </a:rPr>
              <a:t>müthana</a:t>
            </a:r>
            <a:r>
              <a:rPr lang="en-US" sz="6400" b="1" dirty="0" smtClean="0">
                <a:solidFill>
                  <a:schemeClr val="tx1"/>
                </a:solidFill>
              </a:rPr>
              <a:t> </a:t>
            </a:r>
            <a:r>
              <a:rPr lang="en-US" sz="6400" b="1" dirty="0" err="1" smtClean="0">
                <a:solidFill>
                  <a:schemeClr val="tx1"/>
                </a:solidFill>
              </a:rPr>
              <a:t>ni</a:t>
            </a:r>
            <a:r>
              <a:rPr lang="en-US" sz="6400" b="1" dirty="0" smtClean="0">
                <a:solidFill>
                  <a:schemeClr val="tx1"/>
                </a:solidFill>
              </a:rPr>
              <a:t>;</a:t>
            </a:r>
          </a:p>
          <a:p>
            <a:pPr algn="l"/>
            <a:r>
              <a:rPr lang="en-US" sz="6400" b="1" dirty="0" smtClean="0">
                <a:solidFill>
                  <a:schemeClr val="tx1"/>
                </a:solidFill>
              </a:rPr>
              <a:t>O </a:t>
            </a:r>
            <a:r>
              <a:rPr lang="en-US" sz="6400" b="1" dirty="0" err="1" smtClean="0">
                <a:solidFill>
                  <a:schemeClr val="tx1"/>
                </a:solidFill>
              </a:rPr>
              <a:t>gholo</a:t>
            </a:r>
            <a:r>
              <a:rPr lang="en-US" sz="6400" b="1" dirty="0" smtClean="0">
                <a:solidFill>
                  <a:schemeClr val="tx1"/>
                </a:solidFill>
              </a:rPr>
              <a:t> </a:t>
            </a:r>
            <a:r>
              <a:rPr lang="en-US" sz="6400" b="1" dirty="0" err="1" smtClean="0">
                <a:solidFill>
                  <a:schemeClr val="tx1"/>
                </a:solidFill>
              </a:rPr>
              <a:t>kulhoqhi</a:t>
            </a:r>
            <a:r>
              <a:rPr lang="en-US" sz="6400" b="1" dirty="0" smtClean="0">
                <a:solidFill>
                  <a:schemeClr val="tx1"/>
                </a:solidFill>
              </a:rPr>
              <a:t> </a:t>
            </a:r>
            <a:r>
              <a:rPr lang="en-US" sz="6400" b="1" dirty="0" err="1" smtClean="0">
                <a:solidFill>
                  <a:schemeClr val="tx1"/>
                </a:solidFill>
              </a:rPr>
              <a:t>mokelo</a:t>
            </a:r>
            <a:r>
              <a:rPr lang="en-US" sz="6400" b="1" smtClean="0">
                <a:solidFill>
                  <a:schemeClr val="tx1"/>
                </a:solidFill>
              </a:rPr>
              <a:t> ye,</a:t>
            </a:r>
            <a:r>
              <a:rPr lang="en-US" sz="6400" b="1" u="sng" smtClean="0">
                <a:solidFill>
                  <a:schemeClr val="tx1"/>
                </a:solidFill>
              </a:rPr>
              <a:t> ~`~  ~~~~~~~~ </a:t>
            </a:r>
            <a:endParaRPr lang="en-US" sz="6400" b="1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1006</TotalTime>
  <Words>117</Words>
  <Application>Microsoft Office PowerPoint</Application>
  <PresentationFormat>On-screen Show (4:3)</PresentationFormat>
  <Paragraphs>16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Ni Ye Owu Ke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Ni Ye Owu Ke  Ao </dc:title>
  <dc:creator>admin</dc:creator>
  <cp:lastModifiedBy>admin</cp:lastModifiedBy>
  <cp:revision>9</cp:revision>
  <dcterms:created xsi:type="dcterms:W3CDTF">2026-07-12T00:25:34Z</dcterms:created>
  <dcterms:modified xsi:type="dcterms:W3CDTF">2026-07-13T18:00:42Z</dcterms:modified>
</cp:coreProperties>
</file>