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7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448ED-91CC-4CCC-8608-7E8CA352D2E8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CA9D-BC70-4DAC-A90C-71D47E54DD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448ED-91CC-4CCC-8608-7E8CA352D2E8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CA9D-BC70-4DAC-A90C-71D47E54DD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448ED-91CC-4CCC-8608-7E8CA352D2E8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CA9D-BC70-4DAC-A90C-71D47E54DD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448ED-91CC-4CCC-8608-7E8CA352D2E8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CA9D-BC70-4DAC-A90C-71D47E54DD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448ED-91CC-4CCC-8608-7E8CA352D2E8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CA9D-BC70-4DAC-A90C-71D47E54DD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448ED-91CC-4CCC-8608-7E8CA352D2E8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CA9D-BC70-4DAC-A90C-71D47E54DD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448ED-91CC-4CCC-8608-7E8CA352D2E8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CA9D-BC70-4DAC-A90C-71D47E54DD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448ED-91CC-4CCC-8608-7E8CA352D2E8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CA9D-BC70-4DAC-A90C-71D47E54DD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448ED-91CC-4CCC-8608-7E8CA352D2E8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CA9D-BC70-4DAC-A90C-71D47E54DD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448ED-91CC-4CCC-8608-7E8CA352D2E8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CA9D-BC70-4DAC-A90C-71D47E54DD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448ED-91CC-4CCC-8608-7E8CA352D2E8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CA9D-BC70-4DAC-A90C-71D47E54DD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448ED-91CC-4CCC-8608-7E8CA352D2E8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FCA9D-BC70-4DAC-A90C-71D47E54DD7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예수로 나의 구주삼고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934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8794" y="0"/>
            <a:ext cx="5286412" cy="434479"/>
          </a:xfrm>
        </p:spPr>
        <p:txBody>
          <a:bodyPr>
            <a:normAutofit fontScale="90000"/>
          </a:bodyPr>
          <a:lstStyle/>
          <a:p>
            <a:r>
              <a:rPr lang="fi-FI" b="1" dirty="0" smtClean="0"/>
              <a:t>Ne bɛ a tanu, ne </a:t>
            </a:r>
            <a:r>
              <a:rPr lang="fi-FI" b="1" dirty="0" smtClean="0"/>
              <a:t>Kisibaa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714356"/>
            <a:ext cx="3143272" cy="5594418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en-US" b="1" dirty="0" smtClean="0">
                <a:solidFill>
                  <a:schemeClr val="tx1"/>
                </a:solidFill>
              </a:rPr>
              <a:t>Ne </a:t>
            </a:r>
            <a:r>
              <a:rPr lang="en-US" b="1" dirty="0" err="1" smtClean="0">
                <a:solidFill>
                  <a:schemeClr val="tx1"/>
                </a:solidFill>
              </a:rPr>
              <a:t>bɛ</a:t>
            </a:r>
            <a:r>
              <a:rPr lang="en-US" b="1" dirty="0" smtClean="0">
                <a:solidFill>
                  <a:schemeClr val="tx1"/>
                </a:solidFill>
              </a:rPr>
              <a:t> a </a:t>
            </a:r>
            <a:r>
              <a:rPr lang="en-US" b="1" dirty="0" err="1" smtClean="0">
                <a:solidFill>
                  <a:schemeClr val="tx1"/>
                </a:solidFill>
              </a:rPr>
              <a:t>tanu</a:t>
            </a:r>
            <a:r>
              <a:rPr lang="en-US" b="1" dirty="0" smtClean="0">
                <a:solidFill>
                  <a:schemeClr val="tx1"/>
                </a:solidFill>
              </a:rPr>
              <a:t>, ne </a:t>
            </a:r>
            <a:r>
              <a:rPr lang="en-US" b="1" dirty="0" err="1" smtClean="0">
                <a:solidFill>
                  <a:schemeClr val="tx1"/>
                </a:solidFill>
              </a:rPr>
              <a:t>Kisibaa</a:t>
            </a:r>
            <a:r>
              <a:rPr lang="en-US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b="1" dirty="0" smtClean="0">
                <a:solidFill>
                  <a:schemeClr val="tx1"/>
                </a:solidFill>
              </a:rPr>
              <a:t>A ye ne </a:t>
            </a:r>
            <a:r>
              <a:rPr lang="en-US" b="1" dirty="0" err="1" smtClean="0">
                <a:solidFill>
                  <a:schemeClr val="tx1"/>
                </a:solidFill>
              </a:rPr>
              <a:t>dusu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bɛɛ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kuraya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sa</a:t>
            </a:r>
            <a:r>
              <a:rPr lang="en-US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b="1" dirty="0" smtClean="0">
                <a:solidFill>
                  <a:schemeClr val="tx1"/>
                </a:solidFill>
              </a:rPr>
              <a:t>Ne </a:t>
            </a:r>
            <a:r>
              <a:rPr lang="en-US" b="1" dirty="0" err="1" smtClean="0">
                <a:solidFill>
                  <a:schemeClr val="tx1"/>
                </a:solidFill>
              </a:rPr>
              <a:t>kisilen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bɛ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nɛɛma</a:t>
            </a:r>
            <a:r>
              <a:rPr lang="en-US" b="1" dirty="0" smtClean="0">
                <a:solidFill>
                  <a:schemeClr val="tx1"/>
                </a:solidFill>
              </a:rPr>
              <a:t> de </a:t>
            </a:r>
            <a:r>
              <a:rPr lang="en-US" b="1" dirty="0" err="1" smtClean="0">
                <a:solidFill>
                  <a:schemeClr val="tx1"/>
                </a:solidFill>
              </a:rPr>
              <a:t>fɛ</a:t>
            </a:r>
            <a:r>
              <a:rPr lang="en-US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b="1" dirty="0" smtClean="0">
                <a:solidFill>
                  <a:schemeClr val="tx1"/>
                </a:solidFill>
              </a:rPr>
              <a:t>Ne </a:t>
            </a:r>
            <a:r>
              <a:rPr lang="en-US" b="1" dirty="0" err="1" smtClean="0">
                <a:solidFill>
                  <a:schemeClr val="tx1"/>
                </a:solidFill>
              </a:rPr>
              <a:t>b’a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fɛ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sisan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k’a</a:t>
            </a:r>
            <a:r>
              <a:rPr lang="en-US" b="1" dirty="0" smtClean="0">
                <a:solidFill>
                  <a:schemeClr val="tx1"/>
                </a:solidFill>
              </a:rPr>
              <a:t> sago </a:t>
            </a:r>
            <a:r>
              <a:rPr lang="en-US" b="1" dirty="0" err="1" smtClean="0">
                <a:solidFill>
                  <a:schemeClr val="tx1"/>
                </a:solidFill>
              </a:rPr>
              <a:t>kɛ</a:t>
            </a:r>
            <a:r>
              <a:rPr lang="en-US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smtClean="0">
                <a:solidFill>
                  <a:srgbClr val="FF0000"/>
                </a:solidFill>
              </a:rPr>
              <a:t>Refrain</a:t>
            </a:r>
          </a:p>
          <a:p>
            <a:pPr algn="l"/>
            <a:r>
              <a:rPr lang="en-US" b="1" dirty="0" smtClean="0">
                <a:solidFill>
                  <a:srgbClr val="FF0000"/>
                </a:solidFill>
              </a:rPr>
              <a:t>Ne </a:t>
            </a:r>
            <a:r>
              <a:rPr lang="en-US" b="1" dirty="0" err="1" smtClean="0">
                <a:solidFill>
                  <a:srgbClr val="FF0000"/>
                </a:solidFill>
              </a:rPr>
              <a:t>bɛ</a:t>
            </a:r>
            <a:r>
              <a:rPr lang="en-US" b="1" dirty="0" smtClean="0">
                <a:solidFill>
                  <a:srgbClr val="FF0000"/>
                </a:solidFill>
              </a:rPr>
              <a:t> a </a:t>
            </a:r>
            <a:r>
              <a:rPr lang="en-US" b="1" dirty="0" err="1" smtClean="0">
                <a:solidFill>
                  <a:srgbClr val="FF0000"/>
                </a:solidFill>
              </a:rPr>
              <a:t>tanu</a:t>
            </a:r>
            <a:r>
              <a:rPr lang="en-US" b="1" dirty="0" smtClean="0">
                <a:solidFill>
                  <a:srgbClr val="FF0000"/>
                </a:solidFill>
              </a:rPr>
              <a:t> ka </a:t>
            </a:r>
            <a:r>
              <a:rPr lang="en-US" b="1" dirty="0" err="1" smtClean="0">
                <a:solidFill>
                  <a:srgbClr val="FF0000"/>
                </a:solidFill>
              </a:rPr>
              <a:t>beiti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bɔ</a:t>
            </a:r>
            <a:r>
              <a:rPr lang="en-US" b="1" dirty="0" smtClean="0">
                <a:solidFill>
                  <a:srgbClr val="FF0000"/>
                </a:solidFill>
              </a:rPr>
              <a:t>,</a:t>
            </a:r>
          </a:p>
          <a:p>
            <a:pPr algn="l"/>
            <a:r>
              <a:rPr lang="en-US" b="1" dirty="0" smtClean="0">
                <a:solidFill>
                  <a:srgbClr val="FF0000"/>
                </a:solidFill>
              </a:rPr>
              <a:t>Ka a </a:t>
            </a:r>
            <a:r>
              <a:rPr lang="en-US" b="1" dirty="0" err="1" smtClean="0">
                <a:solidFill>
                  <a:srgbClr val="FF0000"/>
                </a:solidFill>
              </a:rPr>
              <a:t>Kibaru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Duman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bɛɛ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fɔ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</a:p>
          <a:p>
            <a:pPr algn="l"/>
            <a:r>
              <a:rPr lang="en-US" b="1" dirty="0" smtClean="0">
                <a:solidFill>
                  <a:srgbClr val="FF0000"/>
                </a:solidFill>
              </a:rPr>
              <a:t>Ne </a:t>
            </a:r>
            <a:r>
              <a:rPr lang="en-US" b="1" dirty="0" err="1" smtClean="0">
                <a:solidFill>
                  <a:srgbClr val="FF0000"/>
                </a:solidFill>
              </a:rPr>
              <a:t>bɛ</a:t>
            </a:r>
            <a:r>
              <a:rPr lang="en-US" b="1" dirty="0" smtClean="0">
                <a:solidFill>
                  <a:srgbClr val="FF0000"/>
                </a:solidFill>
              </a:rPr>
              <a:t> a </a:t>
            </a:r>
            <a:r>
              <a:rPr lang="en-US" b="1" dirty="0" err="1" smtClean="0">
                <a:solidFill>
                  <a:srgbClr val="FF0000"/>
                </a:solidFill>
              </a:rPr>
              <a:t>tanu</a:t>
            </a:r>
            <a:r>
              <a:rPr lang="en-US" b="1" dirty="0" smtClean="0">
                <a:solidFill>
                  <a:srgbClr val="FF0000"/>
                </a:solidFill>
              </a:rPr>
              <a:t> ka </a:t>
            </a:r>
            <a:r>
              <a:rPr lang="en-US" b="1" dirty="0" err="1" smtClean="0">
                <a:solidFill>
                  <a:srgbClr val="FF0000"/>
                </a:solidFill>
              </a:rPr>
              <a:t>beiti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bɔ</a:t>
            </a:r>
            <a:r>
              <a:rPr lang="en-US" b="1" dirty="0" smtClean="0">
                <a:solidFill>
                  <a:srgbClr val="FF0000"/>
                </a:solidFill>
              </a:rPr>
              <a:t>,</a:t>
            </a:r>
          </a:p>
          <a:p>
            <a:pPr algn="l"/>
            <a:r>
              <a:rPr lang="en-US" b="1" dirty="0" smtClean="0">
                <a:solidFill>
                  <a:srgbClr val="FF0000"/>
                </a:solidFill>
              </a:rPr>
              <a:t>Ka a </a:t>
            </a:r>
            <a:r>
              <a:rPr lang="en-US" b="1" dirty="0" err="1" smtClean="0">
                <a:solidFill>
                  <a:srgbClr val="FF0000"/>
                </a:solidFill>
              </a:rPr>
              <a:t>Kibaru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Duman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bɛɛ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fɔ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smtClean="0">
                <a:solidFill>
                  <a:schemeClr val="tx1"/>
                </a:solidFill>
              </a:rPr>
              <a:t>Ne </a:t>
            </a:r>
            <a:r>
              <a:rPr lang="en-US" b="1" dirty="0" err="1" smtClean="0">
                <a:solidFill>
                  <a:schemeClr val="tx1"/>
                </a:solidFill>
              </a:rPr>
              <a:t>bɛ</a:t>
            </a:r>
            <a:r>
              <a:rPr lang="en-US" b="1" dirty="0" smtClean="0">
                <a:solidFill>
                  <a:schemeClr val="tx1"/>
                </a:solidFill>
              </a:rPr>
              <a:t> a </a:t>
            </a:r>
            <a:r>
              <a:rPr lang="en-US" b="1" dirty="0" err="1" smtClean="0">
                <a:solidFill>
                  <a:schemeClr val="tx1"/>
                </a:solidFill>
              </a:rPr>
              <a:t>tanu</a:t>
            </a:r>
            <a:r>
              <a:rPr lang="en-US" b="1" dirty="0" smtClean="0">
                <a:solidFill>
                  <a:schemeClr val="tx1"/>
                </a:solidFill>
              </a:rPr>
              <a:t>, ne </a:t>
            </a:r>
            <a:r>
              <a:rPr lang="en-US" b="1" dirty="0" err="1" smtClean="0">
                <a:solidFill>
                  <a:schemeClr val="tx1"/>
                </a:solidFill>
              </a:rPr>
              <a:t>Kisibaa</a:t>
            </a:r>
            <a:r>
              <a:rPr lang="en-US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b="1" dirty="0" smtClean="0">
                <a:solidFill>
                  <a:schemeClr val="tx1"/>
                </a:solidFill>
              </a:rPr>
              <a:t>A ye ne </a:t>
            </a:r>
            <a:r>
              <a:rPr lang="en-US" b="1" dirty="0" err="1" smtClean="0">
                <a:solidFill>
                  <a:schemeClr val="tx1"/>
                </a:solidFill>
              </a:rPr>
              <a:t>dusu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fa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kanuya</a:t>
            </a:r>
            <a:r>
              <a:rPr lang="en-US" b="1" dirty="0" smtClean="0">
                <a:solidFill>
                  <a:schemeClr val="tx1"/>
                </a:solidFill>
              </a:rPr>
              <a:t> la.</a:t>
            </a:r>
          </a:p>
          <a:p>
            <a:pPr algn="l"/>
            <a:r>
              <a:rPr lang="en-US" b="1" dirty="0" smtClean="0">
                <a:solidFill>
                  <a:schemeClr val="tx1"/>
                </a:solidFill>
              </a:rPr>
              <a:t>A </a:t>
            </a:r>
            <a:r>
              <a:rPr lang="en-US" b="1" dirty="0" err="1" smtClean="0">
                <a:solidFill>
                  <a:schemeClr val="tx1"/>
                </a:solidFill>
              </a:rPr>
              <a:t>yɛrɛ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kɛra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saraka</a:t>
            </a:r>
            <a:r>
              <a:rPr lang="en-US" b="1" dirty="0" smtClean="0">
                <a:solidFill>
                  <a:schemeClr val="tx1"/>
                </a:solidFill>
              </a:rPr>
              <a:t> ye,</a:t>
            </a:r>
          </a:p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Kanuyaba</a:t>
            </a:r>
            <a:r>
              <a:rPr lang="en-US" b="1" dirty="0" smtClean="0">
                <a:solidFill>
                  <a:schemeClr val="tx1"/>
                </a:solidFill>
              </a:rPr>
              <a:t> don, </a:t>
            </a:r>
            <a:r>
              <a:rPr lang="en-US" b="1" dirty="0" err="1" smtClean="0">
                <a:solidFill>
                  <a:schemeClr val="tx1"/>
                </a:solidFill>
              </a:rPr>
              <a:t>oɲɔ’ɔn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tɛ</a:t>
            </a:r>
            <a:r>
              <a:rPr lang="en-US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smtClean="0">
                <a:solidFill>
                  <a:schemeClr val="tx1"/>
                </a:solidFill>
              </a:rPr>
              <a:t>Ne ye ne </a:t>
            </a:r>
            <a:r>
              <a:rPr lang="en-US" b="1" dirty="0" err="1" smtClean="0">
                <a:solidFill>
                  <a:schemeClr val="tx1"/>
                </a:solidFill>
              </a:rPr>
              <a:t>yɛrɛ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ko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bɛɛ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dabila</a:t>
            </a:r>
            <a:r>
              <a:rPr lang="en-US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b="1" dirty="0" smtClean="0">
                <a:solidFill>
                  <a:schemeClr val="tx1"/>
                </a:solidFill>
              </a:rPr>
              <a:t>A ye ne </a:t>
            </a:r>
            <a:r>
              <a:rPr lang="en-US" b="1" dirty="0" err="1" smtClean="0">
                <a:solidFill>
                  <a:schemeClr val="tx1"/>
                </a:solidFill>
              </a:rPr>
              <a:t>dusu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fa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ɲagali</a:t>
            </a:r>
            <a:r>
              <a:rPr lang="en-US" b="1" dirty="0" smtClean="0">
                <a:solidFill>
                  <a:schemeClr val="tx1"/>
                </a:solidFill>
              </a:rPr>
              <a:t> la.</a:t>
            </a:r>
          </a:p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Sisan</a:t>
            </a:r>
            <a:r>
              <a:rPr lang="en-US" b="1" dirty="0" smtClean="0">
                <a:solidFill>
                  <a:schemeClr val="tx1"/>
                </a:solidFill>
              </a:rPr>
              <a:t> ne </a:t>
            </a:r>
            <a:r>
              <a:rPr lang="en-US" b="1" dirty="0" err="1" smtClean="0">
                <a:solidFill>
                  <a:schemeClr val="tx1"/>
                </a:solidFill>
              </a:rPr>
              <a:t>kɛra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ciyɛntala</a:t>
            </a:r>
            <a:r>
              <a:rPr lang="en-US" b="1" dirty="0" smtClean="0">
                <a:solidFill>
                  <a:schemeClr val="tx1"/>
                </a:solidFill>
              </a:rPr>
              <a:t> ye,</a:t>
            </a:r>
          </a:p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Yesu</a:t>
            </a:r>
            <a:r>
              <a:rPr lang="en-US" b="1" dirty="0" smtClean="0">
                <a:solidFill>
                  <a:schemeClr val="tx1"/>
                </a:solidFill>
              </a:rPr>
              <a:t> ka </a:t>
            </a:r>
            <a:r>
              <a:rPr lang="en-US" b="1" dirty="0" err="1" smtClean="0">
                <a:solidFill>
                  <a:schemeClr val="tx1"/>
                </a:solidFill>
              </a:rPr>
              <a:t>nɛɛma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n’a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joli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fɛ</a:t>
            </a:r>
            <a:r>
              <a:rPr lang="en-US" b="1" dirty="0" smtClean="0">
                <a:solidFill>
                  <a:schemeClr val="tx1"/>
                </a:solidFill>
              </a:rPr>
              <a:t>.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3625</TotalTime>
  <Words>127</Words>
  <Application>Microsoft Office PowerPoint</Application>
  <PresentationFormat>On-screen Show (4:3)</PresentationFormat>
  <Paragraphs>21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Ne bɛ a tanu, ne Kisibaa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 bɛ a tanu, ne Kisibaa</dc:title>
  <dc:creator>mary</dc:creator>
  <cp:lastModifiedBy>admin</cp:lastModifiedBy>
  <cp:revision>8</cp:revision>
  <dcterms:created xsi:type="dcterms:W3CDTF">2021-02-16T19:19:49Z</dcterms:created>
  <dcterms:modified xsi:type="dcterms:W3CDTF">2026-07-07T00:48:29Z</dcterms:modified>
</cp:coreProperties>
</file>