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>
        <p:scale>
          <a:sx n="100" d="100"/>
          <a:sy n="100" d="100"/>
        </p:scale>
        <p:origin x="-195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FCA2-61B0-41D6-A4CE-636B29851DB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6FCA2-61B0-41D6-A4CE-636B29851DB5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888B9-99DF-4845-A4FB-097DE3BC9B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주 예수 내가 알기 전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52399"/>
            <a:ext cx="6781800" cy="381001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Nasumpungan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 </a:t>
            </a:r>
            <a:r>
              <a:rPr lang="en-US" b="1" dirty="0" err="1" smtClean="0"/>
              <a:t>Ang</a:t>
            </a:r>
            <a:r>
              <a:rPr lang="en-US" b="1" dirty="0" smtClean="0"/>
              <a:t> </a:t>
            </a:r>
            <a:r>
              <a:rPr lang="en-US" b="1" dirty="0" err="1" smtClean="0"/>
              <a:t>Kaibigan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0"/>
            <a:ext cx="5410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 </a:t>
            </a:r>
            <a:r>
              <a:rPr lang="en-US" b="1" dirty="0" err="1" smtClean="0"/>
              <a:t>Nasumpungan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 </a:t>
            </a:r>
            <a:r>
              <a:rPr lang="en-US" b="1" dirty="0" err="1" smtClean="0"/>
              <a:t>ang</a:t>
            </a:r>
            <a:r>
              <a:rPr lang="en-US" b="1" dirty="0" smtClean="0"/>
              <a:t> </a:t>
            </a:r>
            <a:r>
              <a:rPr lang="en-US" b="1" dirty="0" err="1" smtClean="0"/>
              <a:t>isang</a:t>
            </a:r>
            <a:r>
              <a:rPr lang="en-US" b="1" dirty="0" smtClean="0"/>
              <a:t> </a:t>
            </a:r>
            <a:r>
              <a:rPr lang="en-US" b="1" dirty="0" err="1" smtClean="0"/>
              <a:t>tunay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Kaibigan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At </a:t>
            </a:r>
            <a:r>
              <a:rPr lang="en-US" b="1" dirty="0" err="1" smtClean="0"/>
              <a:t>sa</a:t>
            </a:r>
            <a:r>
              <a:rPr lang="en-US" b="1" dirty="0" smtClean="0"/>
              <a:t> banal </a:t>
            </a:r>
            <a:r>
              <a:rPr lang="en-US" b="1" dirty="0" err="1" smtClean="0"/>
              <a:t>Niyang</a:t>
            </a:r>
            <a:r>
              <a:rPr lang="en-US" b="1" dirty="0" smtClean="0"/>
              <a:t> </a:t>
            </a:r>
            <a:r>
              <a:rPr lang="en-US" b="1" dirty="0" err="1" smtClean="0"/>
              <a:t>pagmamahal</a:t>
            </a:r>
            <a:r>
              <a:rPr lang="en-US" b="1" dirty="0" smtClean="0"/>
              <a:t> </a:t>
            </a:r>
            <a:r>
              <a:rPr lang="en-US" b="1" dirty="0" err="1" smtClean="0"/>
              <a:t>puso</a:t>
            </a:r>
            <a:r>
              <a:rPr lang="en-US" b="1" dirty="0" smtClean="0"/>
              <a:t> </a:t>
            </a:r>
            <a:r>
              <a:rPr lang="en-US" b="1" dirty="0" err="1" smtClean="0"/>
              <a:t>ko'y</a:t>
            </a:r>
            <a:r>
              <a:rPr lang="en-US" b="1" dirty="0" smtClean="0"/>
              <a:t> </a:t>
            </a:r>
            <a:r>
              <a:rPr lang="en-US" b="1" dirty="0" err="1" smtClean="0"/>
              <a:t>tinalian</a:t>
            </a:r>
            <a:r>
              <a:rPr lang="en-US" b="1" dirty="0" smtClean="0"/>
              <a:t>;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Napabuhol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puso</a:t>
            </a:r>
            <a:r>
              <a:rPr lang="en-US" b="1" dirty="0" smtClean="0"/>
              <a:t> </a:t>
            </a:r>
            <a:r>
              <a:rPr lang="en-US" b="1" dirty="0" err="1" smtClean="0"/>
              <a:t>ko'y</a:t>
            </a:r>
            <a:r>
              <a:rPr lang="en-US" b="1" dirty="0" smtClean="0"/>
              <a:t> </a:t>
            </a:r>
            <a:r>
              <a:rPr lang="en-US" b="1" dirty="0" err="1" smtClean="0"/>
              <a:t>taling</a:t>
            </a:r>
            <a:r>
              <a:rPr lang="en-US" b="1" dirty="0" smtClean="0"/>
              <a:t> </a:t>
            </a:r>
            <a:r>
              <a:rPr lang="en-US" b="1" dirty="0" err="1" smtClean="0"/>
              <a:t>lubhang</a:t>
            </a:r>
            <a:r>
              <a:rPr lang="en-US" b="1" dirty="0" smtClean="0"/>
              <a:t> </a:t>
            </a:r>
            <a:r>
              <a:rPr lang="en-US" b="1" dirty="0" err="1" smtClean="0"/>
              <a:t>matibay</a:t>
            </a:r>
            <a:r>
              <a:rPr lang="en-US" b="1" dirty="0" smtClean="0"/>
              <a:t>;</a:t>
            </a:r>
          </a:p>
          <a:p>
            <a:r>
              <a:rPr lang="en-US" b="1" dirty="0" smtClean="0"/>
              <a:t> Akin </a:t>
            </a:r>
            <a:r>
              <a:rPr lang="en-US" b="1" dirty="0" err="1" smtClean="0"/>
              <a:t>Siya</a:t>
            </a:r>
            <a:r>
              <a:rPr lang="en-US" b="1" dirty="0" smtClean="0"/>
              <a:t> ay </a:t>
            </a:r>
            <a:r>
              <a:rPr lang="en-US" b="1" dirty="0" err="1" smtClean="0"/>
              <a:t>ako'y</a:t>
            </a:r>
            <a:r>
              <a:rPr lang="en-US" b="1" dirty="0" smtClean="0"/>
              <a:t> </a:t>
            </a:r>
            <a:r>
              <a:rPr lang="en-US" b="1" dirty="0" err="1" smtClean="0"/>
              <a:t>Kanya</a:t>
            </a:r>
            <a:r>
              <a:rPr lang="en-US" b="1" dirty="0" smtClean="0"/>
              <a:t> </a:t>
            </a:r>
            <a:r>
              <a:rPr lang="en-US" b="1" dirty="0" err="1" smtClean="0"/>
              <a:t>ngayo't</a:t>
            </a:r>
            <a:r>
              <a:rPr lang="en-US" b="1" dirty="0" smtClean="0"/>
              <a:t> </a:t>
            </a:r>
            <a:r>
              <a:rPr lang="en-US" b="1" dirty="0" err="1" smtClean="0"/>
              <a:t>magpakailanman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smtClean="0"/>
              <a:t>2.  </a:t>
            </a:r>
            <a:r>
              <a:rPr lang="en-US" b="1" dirty="0" err="1" smtClean="0"/>
              <a:t>Nasumpungan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 </a:t>
            </a:r>
            <a:r>
              <a:rPr lang="en-US" b="1" dirty="0" err="1" smtClean="0"/>
              <a:t>ang</a:t>
            </a:r>
            <a:r>
              <a:rPr lang="en-US" b="1" dirty="0" smtClean="0"/>
              <a:t> </a:t>
            </a:r>
            <a:r>
              <a:rPr lang="en-US" b="1" dirty="0" err="1" smtClean="0"/>
              <a:t>isang</a:t>
            </a:r>
            <a:r>
              <a:rPr lang="en-US" b="1" dirty="0" smtClean="0"/>
              <a:t> </a:t>
            </a:r>
            <a:r>
              <a:rPr lang="en-US" b="1" dirty="0" err="1" smtClean="0"/>
              <a:t>tunay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Kaibigan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Siya</a:t>
            </a:r>
            <a:r>
              <a:rPr lang="en-US" b="1" dirty="0" smtClean="0"/>
              <a:t> ay </a:t>
            </a:r>
            <a:r>
              <a:rPr lang="en-US" b="1" dirty="0" err="1" smtClean="0"/>
              <a:t>kusang</a:t>
            </a:r>
            <a:r>
              <a:rPr lang="en-US" b="1" dirty="0" smtClean="0"/>
              <a:t> </a:t>
            </a:r>
            <a:r>
              <a:rPr lang="en-US" b="1" dirty="0" err="1" smtClean="0"/>
              <a:t>namatay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krus</a:t>
            </a:r>
            <a:r>
              <a:rPr lang="en-US" b="1" dirty="0" smtClean="0"/>
              <a:t> </a:t>
            </a:r>
            <a:r>
              <a:rPr lang="en-US" b="1" dirty="0" err="1" smtClean="0"/>
              <a:t>upang</a:t>
            </a:r>
            <a:r>
              <a:rPr lang="en-US" b="1" dirty="0" smtClean="0"/>
              <a:t> </a:t>
            </a:r>
            <a:r>
              <a:rPr lang="en-US" b="1" dirty="0" err="1" smtClean="0"/>
              <a:t>ako'y</a:t>
            </a:r>
            <a:r>
              <a:rPr lang="en-US" b="1" dirty="0" smtClean="0"/>
              <a:t> </a:t>
            </a:r>
            <a:r>
              <a:rPr lang="en-US" b="1" dirty="0" err="1" smtClean="0"/>
              <a:t>mabuhay</a:t>
            </a:r>
            <a:r>
              <a:rPr lang="en-US" b="1" dirty="0" smtClean="0"/>
              <a:t>;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Kaya't</a:t>
            </a:r>
            <a:r>
              <a:rPr lang="en-US" b="1" dirty="0" smtClean="0"/>
              <a:t> </a:t>
            </a:r>
            <a:r>
              <a:rPr lang="en-US" b="1" dirty="0" err="1" smtClean="0"/>
              <a:t>ang</a:t>
            </a:r>
            <a:r>
              <a:rPr lang="en-US" b="1" dirty="0" smtClean="0"/>
              <a:t> </a:t>
            </a:r>
            <a:r>
              <a:rPr lang="en-US" b="1" dirty="0" err="1" smtClean="0"/>
              <a:t>buong</a:t>
            </a:r>
            <a:r>
              <a:rPr lang="en-US" b="1" dirty="0" smtClean="0"/>
              <a:t> </a:t>
            </a:r>
            <a:r>
              <a:rPr lang="en-US" b="1" dirty="0" err="1" smtClean="0"/>
              <a:t>buhay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 </a:t>
            </a:r>
            <a:r>
              <a:rPr lang="en-US" b="1" dirty="0" err="1" smtClean="0"/>
              <a:t>kay</a:t>
            </a:r>
            <a:r>
              <a:rPr lang="en-US" b="1" dirty="0" smtClean="0"/>
              <a:t> Cristo </a:t>
            </a:r>
            <a:r>
              <a:rPr lang="en-US" b="1" dirty="0" err="1" smtClean="0"/>
              <a:t>iaalay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Ang</a:t>
            </a:r>
            <a:r>
              <a:rPr lang="en-US" b="1" dirty="0" smtClean="0"/>
              <a:t> </a:t>
            </a:r>
            <a:r>
              <a:rPr lang="en-US" b="1" dirty="0" err="1" smtClean="0"/>
              <a:t>puso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, </a:t>
            </a:r>
            <a:r>
              <a:rPr lang="en-US" b="1" dirty="0" err="1" smtClean="0"/>
              <a:t>isip</a:t>
            </a:r>
            <a:r>
              <a:rPr lang="en-US" b="1" dirty="0" smtClean="0"/>
              <a:t> at </a:t>
            </a:r>
            <a:r>
              <a:rPr lang="en-US" b="1" dirty="0" err="1" smtClean="0"/>
              <a:t>lakas</a:t>
            </a:r>
            <a:r>
              <a:rPr lang="en-US" b="1" dirty="0" smtClean="0"/>
              <a:t> ay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Kanya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lamang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smtClean="0"/>
              <a:t>3.  </a:t>
            </a:r>
            <a:r>
              <a:rPr lang="en-US" b="1" dirty="0" err="1" smtClean="0"/>
              <a:t>Nasumpungan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 </a:t>
            </a:r>
            <a:r>
              <a:rPr lang="en-US" b="1" dirty="0" err="1" smtClean="0"/>
              <a:t>ang</a:t>
            </a:r>
            <a:r>
              <a:rPr lang="en-US" b="1" dirty="0" smtClean="0"/>
              <a:t> </a:t>
            </a:r>
            <a:r>
              <a:rPr lang="en-US" b="1" dirty="0" err="1" smtClean="0"/>
              <a:t>isang</a:t>
            </a:r>
            <a:r>
              <a:rPr lang="en-US" b="1" dirty="0" smtClean="0"/>
              <a:t> </a:t>
            </a:r>
            <a:r>
              <a:rPr lang="en-US" b="1" dirty="0" err="1" smtClean="0"/>
              <a:t>tunay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Kaibigan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Patnubay</a:t>
            </a:r>
            <a:r>
              <a:rPr lang="en-US" b="1" dirty="0" smtClean="0"/>
              <a:t> at </a:t>
            </a:r>
            <a:r>
              <a:rPr lang="en-US" b="1" dirty="0" err="1" smtClean="0"/>
              <a:t>Tagapayo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, </a:t>
            </a:r>
            <a:r>
              <a:rPr lang="en-US" b="1" dirty="0" err="1" smtClean="0"/>
              <a:t>matibay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Tanggulan</a:t>
            </a:r>
            <a:r>
              <a:rPr lang="en-US" b="1" dirty="0" smtClean="0"/>
              <a:t>;</a:t>
            </a:r>
          </a:p>
          <a:p>
            <a:r>
              <a:rPr lang="en-US" b="1" dirty="0" smtClean="0"/>
              <a:t> At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pag-ibig</a:t>
            </a:r>
            <a:r>
              <a:rPr lang="en-US" b="1" dirty="0" smtClean="0"/>
              <a:t> </a:t>
            </a:r>
            <a:r>
              <a:rPr lang="en-US" b="1" dirty="0" err="1" smtClean="0"/>
              <a:t>ni</a:t>
            </a:r>
            <a:r>
              <a:rPr lang="en-US" b="1" dirty="0" smtClean="0"/>
              <a:t> Jesus ay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mawawalay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Mananatili</a:t>
            </a:r>
            <a:r>
              <a:rPr lang="en-US" b="1" dirty="0" smtClean="0"/>
              <a:t> </a:t>
            </a:r>
            <a:r>
              <a:rPr lang="en-US" b="1" dirty="0" err="1" smtClean="0"/>
              <a:t>akong</a:t>
            </a:r>
            <a:r>
              <a:rPr lang="en-US" b="1" dirty="0" smtClean="0"/>
              <a:t> </a:t>
            </a:r>
            <a:r>
              <a:rPr lang="en-US" b="1" dirty="0" err="1" smtClean="0"/>
              <a:t>Kanya</a:t>
            </a:r>
            <a:r>
              <a:rPr lang="en-US" b="1" dirty="0" smtClean="0"/>
              <a:t> </a:t>
            </a:r>
            <a:r>
              <a:rPr lang="en-US" b="1" dirty="0" err="1" smtClean="0"/>
              <a:t>ngayo't</a:t>
            </a:r>
            <a:r>
              <a:rPr lang="en-US" b="1" dirty="0" smtClean="0"/>
              <a:t> </a:t>
            </a:r>
            <a:r>
              <a:rPr lang="en-US" b="1" dirty="0" err="1" smtClean="0"/>
              <a:t>magpakailanman</a:t>
            </a:r>
            <a:r>
              <a:rPr lang="en-US" b="1" dirty="0" smtClean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125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Nasumpungan Ko Ang Kaibigan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Kaibigang natagpuan tagalog</dc:title>
  <dc:creator>FRONT</dc:creator>
  <cp:lastModifiedBy>admin</cp:lastModifiedBy>
  <cp:revision>17</cp:revision>
  <dcterms:created xsi:type="dcterms:W3CDTF">2024-10-06T21:04:31Z</dcterms:created>
  <dcterms:modified xsi:type="dcterms:W3CDTF">2026-07-10T15:19:47Z</dcterms:modified>
</cp:coreProperties>
</file>