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87" d="100"/>
          <a:sy n="87" d="100"/>
        </p:scale>
        <p:origin x="-3138" y="-6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A9EEC-76AE-49D5-BB7D-57D994608CEA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60603-70FF-4B40-99F2-96D7FCBC74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A9EEC-76AE-49D5-BB7D-57D994608CEA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60603-70FF-4B40-99F2-96D7FCBC74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A9EEC-76AE-49D5-BB7D-57D994608CEA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60603-70FF-4B40-99F2-96D7FCBC74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A9EEC-76AE-49D5-BB7D-57D994608CEA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60603-70FF-4B40-99F2-96D7FCBC74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A9EEC-76AE-49D5-BB7D-57D994608CEA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60603-70FF-4B40-99F2-96D7FCBC74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A9EEC-76AE-49D5-BB7D-57D994608CEA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60603-70FF-4B40-99F2-96D7FCBC74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A9EEC-76AE-49D5-BB7D-57D994608CEA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60603-70FF-4B40-99F2-96D7FCBC74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A9EEC-76AE-49D5-BB7D-57D994608CEA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60603-70FF-4B40-99F2-96D7FCBC74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A9EEC-76AE-49D5-BB7D-57D994608CEA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60603-70FF-4B40-99F2-96D7FCBC74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A9EEC-76AE-49D5-BB7D-57D994608CEA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60603-70FF-4B40-99F2-96D7FCBC74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A9EEC-76AE-49D5-BB7D-57D994608CEA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60603-70FF-4B40-99F2-96D7FCBC74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5A9EEC-76AE-49D5-BB7D-57D994608CEA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60603-70FF-4B40-99F2-96D7FCBC749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I'll live for Him who died for me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159000" y="762000"/>
            <a:ext cx="6985000" cy="5410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86050" y="0"/>
            <a:ext cx="3571900" cy="57148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Mi Amor y </a:t>
            </a:r>
            <a:r>
              <a:rPr lang="en-US" b="1" dirty="0" smtClean="0"/>
              <a:t>Vida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85786" y="642918"/>
            <a:ext cx="3143272" cy="4442048"/>
          </a:xfrm>
        </p:spPr>
        <p:txBody>
          <a:bodyPr>
            <a:noAutofit/>
          </a:bodyPr>
          <a:lstStyle/>
          <a:p>
            <a:pPr algn="l"/>
            <a:r>
              <a:rPr lang="es-E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1. Mi amor y vida doy a ti,</a:t>
            </a:r>
          </a:p>
          <a:p>
            <a:pPr algn="l"/>
            <a:r>
              <a:rPr lang="es-E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Jesús quien en la cruz por mí,</a:t>
            </a:r>
          </a:p>
          <a:p>
            <a:pPr algn="l"/>
            <a:r>
              <a:rPr lang="es-E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Vertiste sangre carmesí,</a:t>
            </a:r>
          </a:p>
          <a:p>
            <a:pPr algn="l"/>
            <a:r>
              <a:rPr lang="es-E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Mi Dios y Salvador.</a:t>
            </a:r>
          </a:p>
          <a:p>
            <a:pPr algn="l"/>
            <a:endParaRPr lang="es-ES" sz="16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s-ES" sz="1600" b="1" dirty="0" smtClean="0">
                <a:solidFill>
                  <a:srgbClr val="FF0000"/>
                </a:solidFill>
              </a:rPr>
              <a:t>Coro</a:t>
            </a:r>
          </a:p>
          <a:p>
            <a:pPr algn="l"/>
            <a:r>
              <a:rPr lang="es-ES" sz="1600" b="1" dirty="0" smtClean="0">
                <a:solidFill>
                  <a:srgbClr val="FF0000"/>
                </a:solidFill>
              </a:rPr>
              <a:t>Mi amor y vida doy a ti,</a:t>
            </a:r>
          </a:p>
          <a:p>
            <a:pPr algn="l"/>
            <a:r>
              <a:rPr lang="es-ES" sz="1600" b="1" dirty="0" smtClean="0">
                <a:solidFill>
                  <a:srgbClr val="FF0000"/>
                </a:solidFill>
              </a:rPr>
              <a:t>Quien fuiste a la cruz por mí;</a:t>
            </a:r>
          </a:p>
          <a:p>
            <a:pPr algn="l"/>
            <a:r>
              <a:rPr lang="es-ES" sz="1600" b="1" dirty="0" smtClean="0">
                <a:solidFill>
                  <a:srgbClr val="FF0000"/>
                </a:solidFill>
              </a:rPr>
              <a:t>Mi amor y vida doy a ti,</a:t>
            </a:r>
          </a:p>
          <a:p>
            <a:pPr algn="l"/>
            <a:r>
              <a:rPr lang="es-ES" sz="1600" b="1" dirty="0" smtClean="0">
                <a:solidFill>
                  <a:srgbClr val="FF0000"/>
                </a:solidFill>
              </a:rPr>
              <a:t>Jesús mi Salvador.</a:t>
            </a:r>
          </a:p>
          <a:p>
            <a:pPr algn="l"/>
            <a:endParaRPr lang="es-ES" sz="16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s-E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2. Que tú me salvas, esto sé;</a:t>
            </a:r>
          </a:p>
          <a:p>
            <a:pPr algn="l"/>
            <a:r>
              <a:rPr lang="es-E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He puesto en ti mi humilde fe;</a:t>
            </a:r>
          </a:p>
          <a:p>
            <a:pPr algn="l"/>
            <a:r>
              <a:rPr lang="es-E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Feliz entonces viviré</a:t>
            </a:r>
          </a:p>
          <a:p>
            <a:pPr algn="l"/>
            <a:r>
              <a:rPr lang="es-E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Contigo mi Jesús.</a:t>
            </a:r>
          </a:p>
          <a:p>
            <a:pPr algn="l"/>
            <a:endParaRPr lang="es-ES" sz="16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s-E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3. Tú, quien moriste en la cruz,</a:t>
            </a:r>
          </a:p>
          <a:p>
            <a:pPr algn="l"/>
            <a:r>
              <a:rPr lang="es-E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Concédeme, Señor Jesús</a:t>
            </a:r>
          </a:p>
          <a:p>
            <a:pPr algn="l"/>
            <a:r>
              <a:rPr lang="es-E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Que siempre ande en tu luz,</a:t>
            </a:r>
          </a:p>
          <a:p>
            <a:pPr algn="l"/>
            <a:r>
              <a:rPr lang="es-E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En fiel consagración</a:t>
            </a:r>
            <a:r>
              <a:rPr lang="es-E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1720</TotalTime>
  <Words>110</Words>
  <Application>Microsoft Office PowerPoint</Application>
  <PresentationFormat>On-screen Show (4:3)</PresentationFormat>
  <Paragraphs>21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Mi Amor y Vida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 amor y vida</dc:title>
  <dc:creator>mary</dc:creator>
  <cp:lastModifiedBy>admin</cp:lastModifiedBy>
  <cp:revision>9</cp:revision>
  <dcterms:created xsi:type="dcterms:W3CDTF">2022-03-01T17:16:05Z</dcterms:created>
  <dcterms:modified xsi:type="dcterms:W3CDTF">2026-07-16T19:33:21Z</dcterms:modified>
</cp:coreProperties>
</file>