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43" autoAdjust="0"/>
    <p:restoredTop sz="94664" autoAdjust="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A5595-58D1-4077-9ED6-8A99C797C161}" type="datetimeFigureOut">
              <a:rPr lang="en-US" smtClean="0"/>
              <a:pPr/>
              <a:t>7/22/2026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84B4-9E37-4306-A653-1051FCC6ACE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Guide Me, O Thou Great Jehovah1.jpg"/>
          <p:cNvPicPr>
            <a:picLocks noChangeAspect="1"/>
          </p:cNvPicPr>
          <p:nvPr userDrawn="1"/>
        </p:nvPicPr>
        <p:blipFill>
          <a:blip r:embed="rId13">
            <a:lum brigh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"/>
            <a:ext cx="4724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Mando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Ako</a:t>
            </a:r>
            <a:r>
              <a:rPr lang="en-US" b="1" dirty="0" smtClean="0"/>
              <a:t> </a:t>
            </a:r>
            <a:r>
              <a:rPr lang="en-US" b="1" dirty="0" err="1" smtClean="0"/>
              <a:t>Jehova</a:t>
            </a:r>
            <a:r>
              <a:rPr lang="en-US" b="1" dirty="0" smtClean="0"/>
              <a:t>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762000"/>
            <a:ext cx="8001000" cy="5562600"/>
          </a:xfrm>
        </p:spPr>
        <p:txBody>
          <a:bodyPr numCol="2">
            <a:noAutofit/>
          </a:bodyPr>
          <a:lstStyle/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Mando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Ako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Jehova</a:t>
            </a:r>
            <a:r>
              <a:rPr lang="en-US" sz="2000" b="1" dirty="0" smtClean="0">
                <a:solidFill>
                  <a:schemeClr val="tx1"/>
                </a:solidFill>
              </a:rPr>
              <a:t>!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 </a:t>
            </a:r>
            <a:r>
              <a:rPr lang="en-US" sz="2000" b="1" dirty="0" err="1" smtClean="0">
                <a:solidFill>
                  <a:schemeClr val="tx1"/>
                </a:solidFill>
              </a:rPr>
              <a:t>dalan’g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pagalakatan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Sang </a:t>
            </a:r>
            <a:r>
              <a:rPr lang="en-US" sz="2000" b="1" dirty="0" err="1" smtClean="0">
                <a:solidFill>
                  <a:schemeClr val="tx1"/>
                </a:solidFill>
              </a:rPr>
              <a:t>mabakud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kamut</a:t>
            </a:r>
            <a:r>
              <a:rPr lang="en-US" sz="2000" b="1" dirty="0" smtClean="0">
                <a:solidFill>
                  <a:schemeClr val="tx1"/>
                </a:solidFill>
              </a:rPr>
              <a:t> Mo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Agubayon</a:t>
            </a:r>
            <a:r>
              <a:rPr lang="en-US" sz="2000" b="1" dirty="0" smtClean="0">
                <a:solidFill>
                  <a:schemeClr val="tx1"/>
                </a:solidFill>
              </a:rPr>
              <a:t> Mo </a:t>
            </a:r>
            <a:r>
              <a:rPr lang="en-US" sz="2000" b="1" dirty="0" err="1" smtClean="0">
                <a:solidFill>
                  <a:schemeClr val="tx1"/>
                </a:solidFill>
              </a:rPr>
              <a:t>ako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Pakauna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Pakauna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Pakauna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Sang </a:t>
            </a:r>
            <a:r>
              <a:rPr lang="en-US" sz="2000" b="1" dirty="0" err="1" smtClean="0">
                <a:solidFill>
                  <a:schemeClr val="tx1"/>
                </a:solidFill>
              </a:rPr>
              <a:t>tinapay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langit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Tuburan</a:t>
            </a:r>
            <a:r>
              <a:rPr lang="en-US" sz="2000" b="1" dirty="0" smtClean="0">
                <a:solidFill>
                  <a:schemeClr val="tx1"/>
                </a:solidFill>
              </a:rPr>
              <a:t> Ka </a:t>
            </a:r>
            <a:r>
              <a:rPr lang="en-US" sz="2000" b="1" dirty="0" err="1" smtClean="0">
                <a:solidFill>
                  <a:schemeClr val="tx1"/>
                </a:solidFill>
              </a:rPr>
              <a:t>nga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Matin</a:t>
            </a:r>
            <a:r>
              <a:rPr lang="en-US" sz="2000" b="1" dirty="0" smtClean="0">
                <a:solidFill>
                  <a:schemeClr val="tx1"/>
                </a:solidFill>
              </a:rPr>
              <a:t>-aw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Tubig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makaayo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Tuytuy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walay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pagtalang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 </a:t>
            </a:r>
            <a:r>
              <a:rPr lang="en-US" sz="2000" b="1" dirty="0" err="1" smtClean="0">
                <a:solidFill>
                  <a:schemeClr val="tx1"/>
                </a:solidFill>
              </a:rPr>
              <a:t>mga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lalakton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Makusug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Ka’ng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Manluluwas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Makusug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Ka’ng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Taming </a:t>
            </a:r>
            <a:r>
              <a:rPr lang="en-US" sz="2000" b="1" dirty="0" err="1" smtClean="0">
                <a:solidFill>
                  <a:schemeClr val="tx1"/>
                </a:solidFill>
              </a:rPr>
              <a:t>kag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gabayan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Ako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pangpang</a:t>
            </a:r>
            <a:r>
              <a:rPr lang="en-US" sz="2000" b="1" dirty="0" smtClean="0">
                <a:solidFill>
                  <a:schemeClr val="tx1"/>
                </a:solidFill>
              </a:rPr>
              <a:t> sang Jordan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Dulaa’ng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kahadluk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 </a:t>
            </a:r>
            <a:r>
              <a:rPr lang="en-US" sz="2000" b="1" dirty="0" err="1" smtClean="0">
                <a:solidFill>
                  <a:schemeClr val="tx1"/>
                </a:solidFill>
              </a:rPr>
              <a:t>mabaskug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niyang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sulog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Patabuka</a:t>
            </a:r>
            <a:r>
              <a:rPr lang="en-US" sz="2000" b="1" dirty="0" smtClean="0">
                <a:solidFill>
                  <a:schemeClr val="tx1"/>
                </a:solidFill>
              </a:rPr>
              <a:t> Dios </a:t>
            </a:r>
            <a:r>
              <a:rPr lang="en-US" sz="2000" b="1" dirty="0" err="1" smtClean="0">
                <a:solidFill>
                  <a:schemeClr val="tx1"/>
                </a:solidFill>
              </a:rPr>
              <a:t>ako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Ambahon</a:t>
            </a:r>
            <a:r>
              <a:rPr lang="en-US" sz="2000" b="1" dirty="0" smtClean="0">
                <a:solidFill>
                  <a:schemeClr val="tx1"/>
                </a:solidFill>
              </a:rPr>
              <a:t> Ka </a:t>
            </a:r>
            <a:r>
              <a:rPr lang="en-US" sz="2000" b="1" dirty="0" err="1" smtClean="0">
                <a:solidFill>
                  <a:schemeClr val="tx1"/>
                </a:solidFill>
              </a:rPr>
              <a:t>Ambahon</a:t>
            </a:r>
            <a:r>
              <a:rPr lang="en-US" sz="2000" b="1" dirty="0" smtClean="0">
                <a:solidFill>
                  <a:schemeClr val="tx1"/>
                </a:solidFill>
              </a:rPr>
              <a:t> Ka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Ambahon</a:t>
            </a:r>
            <a:r>
              <a:rPr lang="en-US" sz="2000" b="1" dirty="0" smtClean="0">
                <a:solidFill>
                  <a:schemeClr val="tx1"/>
                </a:solidFill>
              </a:rPr>
              <a:t> Ka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Sa </a:t>
            </a:r>
            <a:r>
              <a:rPr lang="en-US" sz="2000" b="1" dirty="0" err="1" smtClean="0">
                <a:solidFill>
                  <a:schemeClr val="tx1"/>
                </a:solidFill>
              </a:rPr>
              <a:t>gihapon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Ginoo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74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Mando i Ako Jehova!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Mando i Ako Jehova! Hiligaynon  </dc:title>
  <dc:creator>admin</dc:creator>
  <cp:lastModifiedBy>admin</cp:lastModifiedBy>
  <cp:revision>13</cp:revision>
  <dcterms:created xsi:type="dcterms:W3CDTF">2026-07-19T00:57:49Z</dcterms:created>
  <dcterms:modified xsi:type="dcterms:W3CDTF">2026-07-23T00:12:20Z</dcterms:modified>
</cp:coreProperties>
</file>