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758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844719-C302-400B-BEFA-E23940982E6D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16F36E-8B21-423B-BF44-B2BBA81127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6F36E-8B21-423B-BF44-B2BBA811271D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8B96-1A35-43D9-8760-5DD6984C02CB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CDB0-DEDF-4F73-9092-222D1FA63F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8B96-1A35-43D9-8760-5DD6984C02CB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CDB0-DEDF-4F73-9092-222D1FA63F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8B96-1A35-43D9-8760-5DD6984C02CB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CDB0-DEDF-4F73-9092-222D1FA63F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8B96-1A35-43D9-8760-5DD6984C02CB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CDB0-DEDF-4F73-9092-222D1FA63F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8B96-1A35-43D9-8760-5DD6984C02CB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CDB0-DEDF-4F73-9092-222D1FA63F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8B96-1A35-43D9-8760-5DD6984C02CB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CDB0-DEDF-4F73-9092-222D1FA63F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8B96-1A35-43D9-8760-5DD6984C02CB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CDB0-DEDF-4F73-9092-222D1FA63F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8B96-1A35-43D9-8760-5DD6984C02CB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CDB0-DEDF-4F73-9092-222D1FA63F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8B96-1A35-43D9-8760-5DD6984C02CB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CDB0-DEDF-4F73-9092-222D1FA63F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8B96-1A35-43D9-8760-5DD6984C02CB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CDB0-DEDF-4F73-9092-222D1FA63F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8B96-1A35-43D9-8760-5DD6984C02CB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CDB0-DEDF-4F73-9092-222D1FA63F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58B96-1A35-43D9-8760-5DD6984C02CB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0CDB0-DEDF-4F73-9092-222D1FA63F7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예수로 나의 구주삼고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8794" y="0"/>
            <a:ext cx="5357850" cy="50004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err="1" smtClean="0"/>
              <a:t>Kuv</a:t>
            </a:r>
            <a:r>
              <a:rPr lang="en-US" b="1" dirty="0" smtClean="0"/>
              <a:t> </a:t>
            </a:r>
            <a:r>
              <a:rPr lang="en-US" b="1" dirty="0" err="1"/>
              <a:t>Ntseeg</a:t>
            </a:r>
            <a:r>
              <a:rPr lang="en-US" b="1" dirty="0"/>
              <a:t> </a:t>
            </a:r>
            <a:r>
              <a:rPr lang="en-US" b="1" dirty="0" err="1"/>
              <a:t>Tswv</a:t>
            </a:r>
            <a:r>
              <a:rPr lang="en-US" b="1" dirty="0"/>
              <a:t> </a:t>
            </a:r>
            <a:r>
              <a:rPr lang="en-US" b="1" dirty="0" err="1" smtClean="0"/>
              <a:t>Yexus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714356"/>
            <a:ext cx="4714908" cy="4357718"/>
          </a:xfrm>
        </p:spPr>
        <p:txBody>
          <a:bodyPr>
            <a:noAutofit/>
          </a:bodyPr>
          <a:lstStyle/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Kuv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ntseeg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Tswv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Yesxus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kuv</a:t>
            </a:r>
            <a:r>
              <a:rPr lang="en-US" sz="1600" b="1" dirty="0" smtClean="0">
                <a:solidFill>
                  <a:schemeClr val="tx1"/>
                </a:solidFill>
              </a:rPr>
              <a:t> dim </a:t>
            </a:r>
            <a:r>
              <a:rPr lang="en-US" sz="1600" b="1" dirty="0" err="1" smtClean="0">
                <a:solidFill>
                  <a:schemeClr val="tx1"/>
                </a:solidFill>
              </a:rPr>
              <a:t>lub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txim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Nws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cawm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kuv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txojsia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ntevdhawv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mus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ib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txhis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Yesxus</a:t>
            </a:r>
            <a:r>
              <a:rPr lang="en-US" sz="1600" b="1" dirty="0" smtClean="0">
                <a:solidFill>
                  <a:schemeClr val="tx1"/>
                </a:solidFill>
              </a:rPr>
              <a:t> zoo </a:t>
            </a:r>
            <a:r>
              <a:rPr lang="en-US" sz="1600" b="1" dirty="0" err="1" smtClean="0">
                <a:solidFill>
                  <a:schemeClr val="tx1"/>
                </a:solidFill>
              </a:rPr>
              <a:t>siab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tuag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theej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kuv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lub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txhoj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Nimno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Nws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rov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mus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nrog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Leejtxiv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nyob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rgbClr val="FF0000"/>
                </a:solidFill>
              </a:rPr>
              <a:t>Chorus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Kuv</a:t>
            </a:r>
            <a:r>
              <a:rPr lang="en-US" sz="1600" b="1" dirty="0" smtClean="0">
                <a:solidFill>
                  <a:srgbClr val="FF0000"/>
                </a:solidFill>
              </a:rPr>
              <a:t> zoo </a:t>
            </a:r>
            <a:r>
              <a:rPr lang="en-US" sz="1600" b="1" dirty="0" err="1" smtClean="0">
                <a:solidFill>
                  <a:srgbClr val="FF0000"/>
                </a:solidFill>
              </a:rPr>
              <a:t>siab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kawgnkaus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Yesxus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hlub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kuv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Tej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uas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Nws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pab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kuv</a:t>
            </a:r>
            <a:r>
              <a:rPr lang="en-US" sz="1600" b="1" dirty="0" smtClean="0">
                <a:solidFill>
                  <a:srgbClr val="FF0000"/>
                </a:solidFill>
              </a:rPr>
              <a:t> zoo </a:t>
            </a:r>
            <a:r>
              <a:rPr lang="en-US" sz="1600" b="1" dirty="0" err="1" smtClean="0">
                <a:solidFill>
                  <a:srgbClr val="FF0000"/>
                </a:solidFill>
              </a:rPr>
              <a:t>dua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nyiaj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kub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Kuv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tso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siab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plhuav</a:t>
            </a:r>
            <a:r>
              <a:rPr lang="en-US" sz="1600" b="1" dirty="0" smtClean="0">
                <a:solidFill>
                  <a:srgbClr val="FF0000"/>
                </a:solidFill>
              </a:rPr>
              <a:t> vim </a:t>
            </a:r>
            <a:r>
              <a:rPr lang="en-US" sz="1600" b="1" dirty="0" err="1" smtClean="0">
                <a:solidFill>
                  <a:srgbClr val="FF0000"/>
                </a:solidFill>
              </a:rPr>
              <a:t>kuv</a:t>
            </a:r>
            <a:r>
              <a:rPr lang="en-US" sz="1600" b="1" dirty="0" smtClean="0">
                <a:solidFill>
                  <a:srgbClr val="FF0000"/>
                </a:solidFill>
              </a:rPr>
              <a:t> dim </a:t>
            </a:r>
            <a:r>
              <a:rPr lang="en-US" sz="1600" b="1" dirty="0" err="1" smtClean="0">
                <a:solidFill>
                  <a:srgbClr val="FF0000"/>
                </a:solidFill>
              </a:rPr>
              <a:t>lub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txim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Yuav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nrog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Nws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nyob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ntevdhawv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mus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ib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txhis</a:t>
            </a:r>
            <a:r>
              <a:rPr lang="en-US" sz="1600" b="1" dirty="0" smtClean="0">
                <a:solidFill>
                  <a:srgbClr val="FF0000"/>
                </a:solidFill>
              </a:rPr>
              <a:t>.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Kuv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ntseeg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Tswv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Yesxus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kuv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kajsiab</a:t>
            </a:r>
            <a:r>
              <a:rPr lang="en-US" sz="1600" b="1" dirty="0" smtClean="0">
                <a:solidFill>
                  <a:schemeClr val="tx1"/>
                </a:solidFill>
              </a:rPr>
              <a:t> lug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Kuv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tsis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tawv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ncauj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kuv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yeej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nyiam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mloog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Nws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lus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Nws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qhia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kom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kuv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ua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raws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Nws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siab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nyiam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Nws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qhia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licas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kuv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yeej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tsis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siab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Kuv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ntseeg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Tswv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Yesxus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kuv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niaj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hnub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tos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Saib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yuav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hov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ntev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Yesxus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thiaj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yuav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rovlos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Xyov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Nws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yuav</a:t>
            </a:r>
            <a:r>
              <a:rPr lang="en-US" sz="1600" b="1" dirty="0" smtClean="0">
                <a:solidFill>
                  <a:schemeClr val="tx1"/>
                </a:solidFill>
              </a:rPr>
              <a:t> los </a:t>
            </a:r>
            <a:r>
              <a:rPr lang="en-US" sz="1600" b="1" dirty="0" err="1" smtClean="0">
                <a:solidFill>
                  <a:schemeClr val="tx1"/>
                </a:solidFill>
              </a:rPr>
              <a:t>thaum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pom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kev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kajnrig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Xyov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Nws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yuav</a:t>
            </a:r>
            <a:r>
              <a:rPr lang="en-US" sz="1600" b="1" dirty="0" smtClean="0">
                <a:solidFill>
                  <a:schemeClr val="tx1"/>
                </a:solidFill>
              </a:rPr>
              <a:t> los </a:t>
            </a:r>
            <a:r>
              <a:rPr lang="en-US" sz="1600" b="1" dirty="0" err="1" smtClean="0">
                <a:solidFill>
                  <a:schemeClr val="tx1"/>
                </a:solidFill>
              </a:rPr>
              <a:t>thaum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ntiajteb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tsausnti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  <a:endParaRPr lang="en-US" sz="1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1664</TotalTime>
  <Words>135</Words>
  <Application>Microsoft Office PowerPoint</Application>
  <PresentationFormat>On-screen Show (4:3)</PresentationFormat>
  <Paragraphs>22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Kuv Ntseeg Tswv Yexus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Kuv Ntseeg Tswv Yexus </dc:title>
  <dc:creator>mary</dc:creator>
  <cp:lastModifiedBy>admin</cp:lastModifiedBy>
  <cp:revision>35</cp:revision>
  <dcterms:created xsi:type="dcterms:W3CDTF">2021-02-18T15:03:23Z</dcterms:created>
  <dcterms:modified xsi:type="dcterms:W3CDTF">2026-07-07T00:05:14Z</dcterms:modified>
</cp:coreProperties>
</file>