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75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E1097-93FC-43A7-8D73-FA244586EE3F}" type="datetimeFigureOut">
              <a:rPr lang="en-US" smtClean="0"/>
              <a:pPr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21FEA-2972-481E-8D50-105294FA440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'll live for Him who died for me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159000" y="762000"/>
            <a:ext cx="6985000" cy="5410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0232" y="1"/>
            <a:ext cx="5072098" cy="57148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Ku </a:t>
            </a:r>
            <a:r>
              <a:rPr lang="en-US" b="1" dirty="0" err="1"/>
              <a:t>Suka</a:t>
            </a:r>
            <a:r>
              <a:rPr lang="en-US" b="1" dirty="0"/>
              <a:t> </a:t>
            </a:r>
            <a:r>
              <a:rPr lang="en-US" b="1" dirty="0" err="1"/>
              <a:t>Hidup</a:t>
            </a:r>
            <a:r>
              <a:rPr lang="en-US" b="1" dirty="0"/>
              <a:t> </a:t>
            </a:r>
            <a:r>
              <a:rPr lang="en-US" b="1" dirty="0" err="1" smtClean="0"/>
              <a:t>BagiMu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166" y="714356"/>
            <a:ext cx="3286148" cy="4658072"/>
          </a:xfrm>
        </p:spPr>
        <p:txBody>
          <a:bodyPr>
            <a:noAutofit/>
          </a:bodyPr>
          <a:lstStyle/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1.Seg'nap </a:t>
            </a:r>
            <a:r>
              <a:rPr lang="en-US" sz="1600" b="1" dirty="0" err="1" smtClean="0">
                <a:solidFill>
                  <a:schemeClr val="tx1"/>
                </a:solidFill>
              </a:rPr>
              <a:t>hidup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kasihku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Ya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kuserahkan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padaMu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Semoga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tetap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teguh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juru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Selamatku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Ref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Ku </a:t>
            </a:r>
            <a:r>
              <a:rPr lang="en-US" sz="1600" b="1" dirty="0" err="1" smtClean="0">
                <a:solidFill>
                  <a:srgbClr val="FF0000"/>
                </a:solidFill>
              </a:rPr>
              <a:t>suka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hidup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bagiMu</a:t>
            </a:r>
            <a:r>
              <a:rPr lang="en-US" sz="16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Sangat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besarlah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girangku</a:t>
            </a:r>
            <a:r>
              <a:rPr lang="en-US" sz="16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rgbClr val="FF0000"/>
                </a:solidFill>
              </a:rPr>
              <a:t>Ku </a:t>
            </a:r>
            <a:r>
              <a:rPr lang="en-US" sz="1600" b="1" dirty="0" err="1" smtClean="0">
                <a:solidFill>
                  <a:srgbClr val="FF0000"/>
                </a:solidFill>
              </a:rPr>
              <a:t>suka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hidup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bagiMu</a:t>
            </a:r>
            <a:r>
              <a:rPr lang="en-US" sz="1600" b="1" dirty="0" smtClean="0">
                <a:solidFill>
                  <a:srgbClr val="FF0000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rgbClr val="FF0000"/>
                </a:solidFill>
              </a:rPr>
              <a:t>Juru</a:t>
            </a:r>
            <a:r>
              <a:rPr lang="en-US" sz="1600" b="1" dirty="0" smtClean="0">
                <a:solidFill>
                  <a:srgbClr val="FF0000"/>
                </a:solidFill>
              </a:rPr>
              <a:t> </a:t>
            </a:r>
            <a:r>
              <a:rPr lang="en-US" sz="1600" b="1" dirty="0" err="1" smtClean="0">
                <a:solidFill>
                  <a:srgbClr val="FF0000"/>
                </a:solidFill>
              </a:rPr>
              <a:t>Selamatku</a:t>
            </a:r>
            <a:r>
              <a:rPr lang="en-US" sz="1600" b="1" dirty="0" smtClean="0">
                <a:solidFill>
                  <a:srgbClr val="FF0000"/>
                </a:solidFill>
              </a:rPr>
              <a:t>!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2.Ku </a:t>
            </a:r>
            <a:r>
              <a:rPr lang="en-US" sz="1600" b="1" dirty="0" err="1" smtClean="0">
                <a:solidFill>
                  <a:schemeClr val="tx1"/>
                </a:solidFill>
              </a:rPr>
              <a:t>yakin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men'rimaku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Karna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Kau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mati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bagiku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Dan </a:t>
            </a:r>
            <a:r>
              <a:rPr lang="en-US" sz="1600" b="1" dirty="0" err="1" smtClean="0">
                <a:solidFill>
                  <a:schemeClr val="tx1"/>
                </a:solidFill>
              </a:rPr>
              <a:t>ku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percaya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padaMu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Juru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Selamatku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smtClean="0">
                <a:solidFill>
                  <a:schemeClr val="tx1"/>
                </a:solidFill>
              </a:rPr>
              <a:t>3.SengsaraMu </a:t>
            </a:r>
            <a:r>
              <a:rPr lang="en-US" sz="1600" b="1" dirty="0" err="1" smtClean="0">
                <a:solidFill>
                  <a:schemeClr val="tx1"/>
                </a:solidFill>
              </a:rPr>
              <a:t>di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Golgota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Membebaskanku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s'lamanya</a:t>
            </a:r>
            <a:r>
              <a:rPr lang="en-US" sz="16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Kus'rahkan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diriku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seg'ra</a:t>
            </a:r>
            <a:r>
              <a:rPr lang="en-US" sz="1600" b="1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en-US" sz="1600" b="1" dirty="0" err="1" smtClean="0">
                <a:solidFill>
                  <a:schemeClr val="tx1"/>
                </a:solidFill>
              </a:rPr>
              <a:t>Juru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Selamatku</a:t>
            </a:r>
            <a:r>
              <a:rPr lang="en-US" sz="1600" b="1" dirty="0" smtClean="0">
                <a:solidFill>
                  <a:schemeClr val="tx1"/>
                </a:solidFill>
              </a:rPr>
              <a:t>!</a:t>
            </a:r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</TotalTime>
  <Words>71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Ku Suka Hidup BagiMu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 Suka Hidup BagiMu</dc:title>
  <dc:creator>mary</dc:creator>
  <cp:lastModifiedBy>admin</cp:lastModifiedBy>
  <cp:revision>7</cp:revision>
  <dcterms:created xsi:type="dcterms:W3CDTF">2022-03-01T20:21:29Z</dcterms:created>
  <dcterms:modified xsi:type="dcterms:W3CDTF">2026-07-16T15:47:18Z</dcterms:modified>
</cp:coreProperties>
</file>