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4" autoAdjust="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EE15-30D9-41EA-8C58-E6C1F3111831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88C65-B284-453D-ACE4-98DE9FFCA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EE15-30D9-41EA-8C58-E6C1F3111831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88C65-B284-453D-ACE4-98DE9FFCA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EE15-30D9-41EA-8C58-E6C1F3111831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88C65-B284-453D-ACE4-98DE9FFCA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EE15-30D9-41EA-8C58-E6C1F3111831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88C65-B284-453D-ACE4-98DE9FFCA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EE15-30D9-41EA-8C58-E6C1F3111831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88C65-B284-453D-ACE4-98DE9FFCA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EE15-30D9-41EA-8C58-E6C1F3111831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88C65-B284-453D-ACE4-98DE9FFCA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EE15-30D9-41EA-8C58-E6C1F3111831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88C65-B284-453D-ACE4-98DE9FFCA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EE15-30D9-41EA-8C58-E6C1F3111831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88C65-B284-453D-ACE4-98DE9FFCA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EE15-30D9-41EA-8C58-E6C1F3111831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88C65-B284-453D-ACE4-98DE9FFCA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EE15-30D9-41EA-8C58-E6C1F3111831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88C65-B284-453D-ACE4-98DE9FFCA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EE15-30D9-41EA-8C58-E6C1F3111831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88C65-B284-453D-ACE4-98DE9FFCA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FEE15-30D9-41EA-8C58-E6C1F3111831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88C65-B284-453D-ACE4-98DE9FFCA4E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inners Jesus will receive.jpg"/>
          <p:cNvPicPr>
            <a:picLocks noChangeAspect="1"/>
          </p:cNvPicPr>
          <p:nvPr userDrawn="1"/>
        </p:nvPicPr>
        <p:blipFill>
          <a:blip r:embed="rId14" cstate="print">
            <a:lum bright="48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Khristo No Xinemi Ikhil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152401"/>
            <a:ext cx="5486400" cy="381000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Khristo</a:t>
            </a:r>
            <a:r>
              <a:rPr lang="en-US" b="1" dirty="0"/>
              <a:t> No </a:t>
            </a:r>
            <a:r>
              <a:rPr lang="en-US" b="1" dirty="0" err="1"/>
              <a:t>Xinemi</a:t>
            </a:r>
            <a:r>
              <a:rPr lang="en-US" b="1" dirty="0"/>
              <a:t> </a:t>
            </a:r>
            <a:r>
              <a:rPr lang="en-US" b="1" dirty="0" err="1" smtClean="0"/>
              <a:t>Ikhilu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914400"/>
            <a:ext cx="4724400" cy="4038600"/>
          </a:xfrm>
        </p:spPr>
        <p:txBody>
          <a:bodyPr>
            <a:noAutofit/>
          </a:bodyPr>
          <a:lstStyle/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Jisü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xinemi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xalu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kimtsü</a:t>
            </a:r>
            <a:r>
              <a:rPr lang="en-US" sz="1800" b="1" dirty="0" smtClean="0">
                <a:solidFill>
                  <a:schemeClr val="tx1"/>
                </a:solidFill>
              </a:rPr>
              <a:t> no </a:t>
            </a:r>
            <a:r>
              <a:rPr lang="en-US" sz="1800" b="1" dirty="0" err="1" smtClean="0">
                <a:solidFill>
                  <a:schemeClr val="tx1"/>
                </a:solidFill>
              </a:rPr>
              <a:t>ithipelo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Xine</a:t>
            </a:r>
            <a:r>
              <a:rPr lang="en-US" sz="1800" b="1" dirty="0" smtClean="0">
                <a:solidFill>
                  <a:schemeClr val="tx1"/>
                </a:solidFill>
              </a:rPr>
              <a:t> lo </a:t>
            </a:r>
            <a:r>
              <a:rPr lang="en-US" sz="1800" b="1" dirty="0" err="1" smtClean="0">
                <a:solidFill>
                  <a:schemeClr val="tx1"/>
                </a:solidFill>
              </a:rPr>
              <a:t>veqhive</a:t>
            </a:r>
            <a:r>
              <a:rPr lang="en-US" sz="1800" b="1" dirty="0" smtClean="0">
                <a:solidFill>
                  <a:schemeClr val="tx1"/>
                </a:solidFill>
              </a:rPr>
              <a:t> no, </a:t>
            </a:r>
            <a:r>
              <a:rPr lang="en-US" sz="1800" b="1" dirty="0" err="1" smtClean="0">
                <a:solidFill>
                  <a:schemeClr val="tx1"/>
                </a:solidFill>
              </a:rPr>
              <a:t>kungu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lah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pheve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keqo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rgbClr val="FF0000"/>
                </a:solidFill>
              </a:rPr>
              <a:t>Chorus</a:t>
            </a: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Lephelo</a:t>
            </a:r>
            <a:r>
              <a:rPr lang="en-US" sz="1800" b="1" dirty="0" smtClean="0">
                <a:solidFill>
                  <a:srgbClr val="FF0000"/>
                </a:solidFill>
              </a:rPr>
              <a:t>, ale </a:t>
            </a:r>
            <a:r>
              <a:rPr lang="en-US" sz="1800" b="1" dirty="0" err="1" smtClean="0">
                <a:solidFill>
                  <a:srgbClr val="FF0000"/>
                </a:solidFill>
              </a:rPr>
              <a:t>phelo</a:t>
            </a:r>
            <a:r>
              <a:rPr lang="en-US" sz="1800" b="1" dirty="0" smtClean="0">
                <a:solidFill>
                  <a:srgbClr val="FF0000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Lephelo</a:t>
            </a:r>
            <a:r>
              <a:rPr lang="en-US" sz="1800" b="1" dirty="0" smtClean="0">
                <a:solidFill>
                  <a:srgbClr val="FF0000"/>
                </a:solidFill>
              </a:rPr>
              <a:t>, </a:t>
            </a:r>
            <a:r>
              <a:rPr lang="en-US" sz="1800" b="1" dirty="0" err="1" smtClean="0">
                <a:solidFill>
                  <a:srgbClr val="FF0000"/>
                </a:solidFill>
              </a:rPr>
              <a:t>phelo</a:t>
            </a:r>
            <a:r>
              <a:rPr lang="en-US" sz="1800" b="1" dirty="0" smtClean="0">
                <a:solidFill>
                  <a:srgbClr val="FF0000"/>
                </a:solidFill>
              </a:rPr>
              <a:t>, </a:t>
            </a:r>
            <a:r>
              <a:rPr lang="en-US" sz="1800" b="1" dirty="0" err="1" smtClean="0">
                <a:solidFill>
                  <a:srgbClr val="FF0000"/>
                </a:solidFill>
              </a:rPr>
              <a:t>Jisü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xinemi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xalu</a:t>
            </a:r>
            <a:r>
              <a:rPr lang="en-US" sz="1800" b="1" dirty="0" smtClean="0">
                <a:solidFill>
                  <a:srgbClr val="FF0000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Tsagüyi</a:t>
            </a:r>
            <a:r>
              <a:rPr lang="en-US" sz="1800" b="1" dirty="0" smtClean="0">
                <a:solidFill>
                  <a:srgbClr val="FF0000"/>
                </a:solidFill>
              </a:rPr>
              <a:t> pi </a:t>
            </a:r>
            <a:r>
              <a:rPr lang="en-US" sz="1800" b="1" dirty="0" err="1" smtClean="0">
                <a:solidFill>
                  <a:srgbClr val="FF0000"/>
                </a:solidFill>
              </a:rPr>
              <a:t>pikithetsülo</a:t>
            </a:r>
            <a:r>
              <a:rPr lang="en-US" sz="1800" b="1" dirty="0" smtClean="0">
                <a:solidFill>
                  <a:srgbClr val="FF0000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Jisü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xinemi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xalu</a:t>
            </a:r>
            <a:r>
              <a:rPr lang="en-US" sz="1800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Kulhoghi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tsüni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ghilo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Patsa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kuchoupülü</a:t>
            </a:r>
            <a:r>
              <a:rPr lang="en-US" sz="1800" b="1" dirty="0" smtClean="0">
                <a:solidFill>
                  <a:schemeClr val="tx1"/>
                </a:solidFill>
              </a:rPr>
              <a:t> lo,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Axine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kutho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lono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Khristo</a:t>
            </a:r>
            <a:r>
              <a:rPr lang="en-US" sz="1800" b="1" dirty="0" smtClean="0">
                <a:solidFill>
                  <a:schemeClr val="tx1"/>
                </a:solidFill>
              </a:rPr>
              <a:t> no </a:t>
            </a:r>
            <a:r>
              <a:rPr lang="en-US" sz="1800" b="1" dirty="0" err="1" smtClean="0">
                <a:solidFill>
                  <a:schemeClr val="tx1"/>
                </a:solidFill>
              </a:rPr>
              <a:t>Oxaluni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Imulo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mutoluva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Pazülo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puthughoni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Pa I </a:t>
            </a:r>
            <a:r>
              <a:rPr lang="en-US" sz="1800" b="1" dirty="0" err="1" smtClean="0">
                <a:solidFill>
                  <a:schemeClr val="tx1"/>
                </a:solidFill>
              </a:rPr>
              <a:t>qhukimthe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tsüke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Imulo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kiqishiva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Khristo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xinemi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xalu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nighimi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livemo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ke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Xine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qhukimthe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vetsü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ni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kungulo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xünani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  <a:endParaRPr lang="en-US" sz="18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90</Words>
  <Application>Microsoft Office PowerPoint</Application>
  <PresentationFormat>On-screen Show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Khristo No Xinemi Ikhilu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Khristo No Xinemi Ikhilu sumi</dc:title>
  <dc:creator>admin</dc:creator>
  <cp:lastModifiedBy>admin</cp:lastModifiedBy>
  <cp:revision>7</cp:revision>
  <dcterms:created xsi:type="dcterms:W3CDTF">2026-07-28T15:53:34Z</dcterms:created>
  <dcterms:modified xsi:type="dcterms:W3CDTF">2026-07-29T21:39:36Z</dcterms:modified>
</cp:coreProperties>
</file>