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7FD63-8908-41FE-9288-689821211B9E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914D-8457-4623-AAAB-40B9D1B0BFF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452176" y="-381000"/>
            <a:ext cx="9596176" cy="7277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-76200"/>
            <a:ext cx="3657600" cy="609600"/>
          </a:xfrm>
        </p:spPr>
        <p:txBody>
          <a:bodyPr>
            <a:normAutofit fontScale="90000"/>
          </a:bodyPr>
          <a:lstStyle/>
          <a:p>
            <a:r>
              <a:rPr lang="vi-VN" b="1" dirty="0"/>
              <a:t>Jistota vzácná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762000"/>
            <a:ext cx="3505200" cy="3810000"/>
          </a:xfrm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1. </a:t>
            </a:r>
            <a:r>
              <a:rPr lang="en-US" sz="1600" b="1" dirty="0" err="1" smtClean="0">
                <a:solidFill>
                  <a:schemeClr val="tx1"/>
                </a:solidFill>
              </a:rPr>
              <a:t>Jistota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vzácná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Ježíš</a:t>
            </a:r>
            <a:r>
              <a:rPr lang="en-US" sz="1600" b="1" dirty="0" smtClean="0">
                <a:solidFill>
                  <a:schemeClr val="tx1"/>
                </a:solidFill>
              </a:rPr>
              <a:t> je </a:t>
            </a:r>
            <a:r>
              <a:rPr lang="en-US" sz="1600" b="1" dirty="0" err="1" smtClean="0">
                <a:solidFill>
                  <a:schemeClr val="tx1"/>
                </a:solidFill>
              </a:rPr>
              <a:t>můj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nebeský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dává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pokoj</a:t>
            </a:r>
            <a:r>
              <a:rPr lang="en-US" sz="1600" b="1" dirty="0" smtClean="0">
                <a:solidFill>
                  <a:schemeClr val="tx1"/>
                </a:solidFill>
              </a:rPr>
              <a:t> mi </a:t>
            </a:r>
            <a:r>
              <a:rPr lang="en-US" sz="1600" b="1" dirty="0" err="1" smtClean="0">
                <a:solidFill>
                  <a:schemeClr val="tx1"/>
                </a:solidFill>
              </a:rPr>
              <a:t>svůj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Dědic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jsem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spásy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vykoupený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zrozený</a:t>
            </a:r>
            <a:r>
              <a:rPr lang="en-US" sz="1600" b="1" dirty="0" smtClean="0">
                <a:solidFill>
                  <a:schemeClr val="tx1"/>
                </a:solidFill>
              </a:rPr>
              <a:t> z </a:t>
            </a:r>
            <a:r>
              <a:rPr lang="en-US" sz="1600" b="1" dirty="0" err="1" smtClean="0">
                <a:solidFill>
                  <a:schemeClr val="tx1"/>
                </a:solidFill>
              </a:rPr>
              <a:t>Ducha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očištěný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Ref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Proto </a:t>
            </a:r>
            <a:r>
              <a:rPr lang="en-US" sz="1600" b="1" dirty="0" err="1" smtClean="0">
                <a:solidFill>
                  <a:srgbClr val="FF0000"/>
                </a:solidFill>
              </a:rPr>
              <a:t>Jej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chválím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chci</a:t>
            </a:r>
            <a:r>
              <a:rPr lang="en-US" sz="1600" b="1" dirty="0" smtClean="0">
                <a:solidFill>
                  <a:srgbClr val="FF0000"/>
                </a:solidFill>
              </a:rPr>
              <a:t> Mu </a:t>
            </a:r>
            <a:r>
              <a:rPr lang="en-US" sz="1600" b="1" dirty="0" err="1" smtClean="0">
                <a:solidFill>
                  <a:srgbClr val="FF0000"/>
                </a:solidFill>
              </a:rPr>
              <a:t>dík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vzdát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velice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toužím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lépe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Jej</a:t>
            </a:r>
            <a:r>
              <a:rPr lang="en-US" sz="1600" b="1" dirty="0" smtClean="0">
                <a:solidFill>
                  <a:srgbClr val="FF0000"/>
                </a:solidFill>
              </a:rPr>
              <a:t> </a:t>
            </a:r>
            <a:r>
              <a:rPr lang="en-US" sz="1600" b="1" dirty="0" err="1" smtClean="0">
                <a:solidFill>
                  <a:srgbClr val="FF0000"/>
                </a:solidFill>
              </a:rPr>
              <a:t>znát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Obdařen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vírou</a:t>
            </a:r>
            <a:r>
              <a:rPr lang="en-US" sz="1600" b="1" dirty="0" smtClean="0">
                <a:solidFill>
                  <a:srgbClr val="FF0000"/>
                </a:solidFill>
              </a:rPr>
              <a:t>, </a:t>
            </a:r>
            <a:r>
              <a:rPr lang="en-US" sz="1600" b="1" dirty="0" err="1" smtClean="0">
                <a:solidFill>
                  <a:srgbClr val="FF0000"/>
                </a:solidFill>
              </a:rPr>
              <a:t>pochopit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smím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že</a:t>
            </a:r>
            <a:r>
              <a:rPr lang="en-US" sz="1600" b="1" dirty="0" smtClean="0">
                <a:solidFill>
                  <a:srgbClr val="FF0000"/>
                </a:solidFill>
              </a:rPr>
              <a:t> je </a:t>
            </a:r>
            <a:r>
              <a:rPr lang="en-US" sz="1600" b="1" dirty="0" err="1" smtClean="0">
                <a:solidFill>
                  <a:srgbClr val="FF0000"/>
                </a:solidFill>
              </a:rPr>
              <a:t>mou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spásou</a:t>
            </a:r>
            <a:r>
              <a:rPr lang="en-US" sz="1600" b="1" dirty="0" smtClean="0">
                <a:solidFill>
                  <a:srgbClr val="FF0000"/>
                </a:solidFill>
              </a:rPr>
              <a:t>, </a:t>
            </a:r>
            <a:r>
              <a:rPr lang="en-US" sz="1600" b="1" dirty="0" err="1" smtClean="0">
                <a:solidFill>
                  <a:srgbClr val="FF0000"/>
                </a:solidFill>
              </a:rPr>
              <a:t>zachráncem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mým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2. </a:t>
            </a:r>
            <a:r>
              <a:rPr lang="en-US" sz="1600" b="1" dirty="0" err="1" smtClean="0">
                <a:solidFill>
                  <a:schemeClr val="tx1"/>
                </a:solidFill>
              </a:rPr>
              <a:t>Oddaný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Pánu</a:t>
            </a:r>
            <a:r>
              <a:rPr lang="en-US" sz="1600" b="1" dirty="0" smtClean="0">
                <a:solidFill>
                  <a:schemeClr val="tx1"/>
                </a:solidFill>
              </a:rPr>
              <a:t>, </a:t>
            </a:r>
            <a:r>
              <a:rPr lang="en-US" sz="1600" b="1" dirty="0" err="1" smtClean="0">
                <a:solidFill>
                  <a:schemeClr val="tx1"/>
                </a:solidFill>
              </a:rPr>
              <a:t>radost</a:t>
            </a:r>
            <a:r>
              <a:rPr lang="en-US" sz="1600" b="1" dirty="0" smtClean="0">
                <a:solidFill>
                  <a:schemeClr val="tx1"/>
                </a:solidFill>
              </a:rPr>
              <a:t> v </a:t>
            </a:r>
            <a:r>
              <a:rPr lang="en-US" sz="1600" b="1" dirty="0" err="1" smtClean="0">
                <a:solidFill>
                  <a:schemeClr val="tx1"/>
                </a:solidFill>
              </a:rPr>
              <a:t>Něm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mám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vidím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Jej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vírou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přichází</a:t>
            </a:r>
            <a:r>
              <a:rPr lang="en-US" sz="1600" b="1" dirty="0" smtClean="0">
                <a:solidFill>
                  <a:schemeClr val="tx1"/>
                </a:solidFill>
              </a:rPr>
              <a:t> k </a:t>
            </a:r>
            <a:r>
              <a:rPr lang="en-US" sz="1600" b="1" dirty="0" err="1" smtClean="0">
                <a:solidFill>
                  <a:schemeClr val="tx1"/>
                </a:solidFill>
              </a:rPr>
              <a:t>nám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Andělskou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písní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ozvěna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zní</a:t>
            </a:r>
            <a:r>
              <a:rPr lang="en-US" sz="16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Spasen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jsem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láskou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milost</a:t>
            </a:r>
            <a:r>
              <a:rPr lang="en-US" sz="1600" b="1" dirty="0" smtClean="0">
                <a:solidFill>
                  <a:schemeClr val="tx1"/>
                </a:solidFill>
              </a:rPr>
              <a:t> je v </a:t>
            </a:r>
            <a:r>
              <a:rPr lang="en-US" sz="1600" b="1" dirty="0" err="1" smtClean="0">
                <a:solidFill>
                  <a:schemeClr val="tx1"/>
                </a:solidFill>
              </a:rPr>
              <a:t>ní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3. </a:t>
            </a:r>
            <a:r>
              <a:rPr lang="en-US" sz="1600" b="1" dirty="0" err="1" smtClean="0">
                <a:solidFill>
                  <a:schemeClr val="tx1"/>
                </a:solidFill>
              </a:rPr>
              <a:t>Již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patřím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Pánu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mír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dal</a:t>
            </a:r>
            <a:r>
              <a:rPr lang="en-US" sz="1600" b="1" dirty="0" smtClean="0">
                <a:solidFill>
                  <a:schemeClr val="tx1"/>
                </a:solidFill>
              </a:rPr>
              <a:t> mi </a:t>
            </a:r>
            <a:r>
              <a:rPr lang="en-US" sz="1600" b="1" dirty="0" err="1" smtClean="0">
                <a:solidFill>
                  <a:schemeClr val="tx1"/>
                </a:solidFill>
              </a:rPr>
              <a:t>svůj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žehná</a:t>
            </a:r>
            <a:r>
              <a:rPr lang="en-US" sz="1600" b="1" dirty="0" smtClean="0">
                <a:solidFill>
                  <a:schemeClr val="tx1"/>
                </a:solidFill>
              </a:rPr>
              <a:t> mi </a:t>
            </a:r>
            <a:r>
              <a:rPr lang="en-US" sz="1600" b="1" dirty="0" err="1" smtClean="0">
                <a:solidFill>
                  <a:schemeClr val="tx1"/>
                </a:solidFill>
              </a:rPr>
              <a:t>stále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Spasitel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můj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K </a:t>
            </a:r>
            <a:r>
              <a:rPr lang="en-US" sz="1600" b="1" dirty="0" err="1" smtClean="0">
                <a:solidFill>
                  <a:schemeClr val="tx1"/>
                </a:solidFill>
              </a:rPr>
              <a:t>nebesům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vzhlížím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očekávám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že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už</a:t>
            </a:r>
            <a:r>
              <a:rPr lang="en-US" sz="1600" b="1" dirty="0" smtClean="0">
                <a:solidFill>
                  <a:schemeClr val="tx1"/>
                </a:solidFill>
              </a:rPr>
              <a:t> se </a:t>
            </a:r>
            <a:r>
              <a:rPr lang="en-US" sz="1600" b="1" dirty="0" err="1" smtClean="0">
                <a:solidFill>
                  <a:schemeClr val="tx1"/>
                </a:solidFill>
              </a:rPr>
              <a:t>vrátí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můj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dobrý</a:t>
            </a:r>
            <a:r>
              <a:rPr lang="en-US" sz="1600" b="1" dirty="0" smtClean="0">
                <a:solidFill>
                  <a:schemeClr val="tx1"/>
                </a:solidFill>
              </a:rPr>
              <a:t> </a:t>
            </a:r>
            <a:r>
              <a:rPr lang="en-US" sz="1600" b="1" dirty="0" err="1" smtClean="0">
                <a:solidFill>
                  <a:schemeClr val="tx1"/>
                </a:solidFill>
              </a:rPr>
              <a:t>Pán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Jistota vzácná 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Jistota vzácná  czech</dc:title>
  <dc:creator>FRONT</dc:creator>
  <cp:lastModifiedBy>admin</cp:lastModifiedBy>
  <cp:revision>7</cp:revision>
  <dcterms:created xsi:type="dcterms:W3CDTF">2024-05-17T02:25:54Z</dcterms:created>
  <dcterms:modified xsi:type="dcterms:W3CDTF">2026-07-02T18:27:10Z</dcterms:modified>
</cp:coreProperties>
</file>