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78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58461-4280-42B0-B964-A822877A640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726B8-26BC-4B43-9D6B-3B60961BC8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am thine O Lord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0"/>
            <a:ext cx="2590800" cy="609600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Jeg</a:t>
            </a:r>
            <a:r>
              <a:rPr lang="en-US" b="1" dirty="0" smtClean="0"/>
              <a:t> </a:t>
            </a:r>
            <a:r>
              <a:rPr lang="en-US" b="1" dirty="0" err="1" smtClean="0"/>
              <a:t>Er</a:t>
            </a:r>
            <a:r>
              <a:rPr lang="en-US" b="1" dirty="0" smtClean="0"/>
              <a:t> </a:t>
            </a:r>
            <a:r>
              <a:rPr lang="en-US" b="1" dirty="0" smtClean="0"/>
              <a:t>Din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990600"/>
            <a:ext cx="6324600" cy="3886200"/>
          </a:xfrm>
        </p:spPr>
        <p:txBody>
          <a:bodyPr>
            <a:noAutofit/>
          </a:bodyPr>
          <a:lstStyle/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Jeg er din, O’ Gud</a:t>
            </a:r>
            <a:r>
              <a:rPr lang="da-DK" sz="1800" b="1" dirty="0" smtClean="0">
                <a:solidFill>
                  <a:schemeClr val="tx1"/>
                </a:solidFill>
              </a:rPr>
              <a:t>, jeg </a:t>
            </a:r>
            <a:r>
              <a:rPr lang="da-DK" sz="1800" b="1" dirty="0" smtClean="0">
                <a:solidFill>
                  <a:schemeClr val="tx1"/>
                </a:solidFill>
              </a:rPr>
              <a:t>har hørt din </a:t>
            </a:r>
            <a:r>
              <a:rPr lang="da-DK" sz="1800" b="1" dirty="0" smtClean="0">
                <a:solidFill>
                  <a:schemeClr val="tx1"/>
                </a:solidFill>
              </a:rPr>
              <a:t>røst Hørt </a:t>
            </a:r>
            <a:r>
              <a:rPr lang="da-DK" sz="1800" b="1" dirty="0" smtClean="0">
                <a:solidFill>
                  <a:schemeClr val="tx1"/>
                </a:solidFill>
              </a:rPr>
              <a:t>dit nådekald til mig;</a:t>
            </a:r>
          </a:p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O, men drag mig nu ved din milde </a:t>
            </a:r>
            <a:r>
              <a:rPr lang="da-DK" sz="1800" b="1" dirty="0" smtClean="0">
                <a:solidFill>
                  <a:schemeClr val="tx1"/>
                </a:solidFill>
              </a:rPr>
              <a:t>ånd Altid </a:t>
            </a:r>
            <a:r>
              <a:rPr lang="da-DK" sz="1800" b="1" dirty="0" smtClean="0">
                <a:solidFill>
                  <a:schemeClr val="tx1"/>
                </a:solidFill>
              </a:rPr>
              <a:t>nærmere til dig!</a:t>
            </a:r>
          </a:p>
          <a:p>
            <a:pPr algn="l"/>
            <a:endParaRPr lang="da-DK" sz="1800" b="1" dirty="0" smtClean="0">
              <a:solidFill>
                <a:schemeClr val="tx1"/>
              </a:solidFill>
            </a:endParaRPr>
          </a:p>
          <a:p>
            <a:pPr algn="l"/>
            <a:r>
              <a:rPr lang="da-DK" sz="1800" b="1" dirty="0" smtClean="0">
                <a:solidFill>
                  <a:srgbClr val="FF0000"/>
                </a:solidFill>
              </a:rPr>
              <a:t>Refrain:</a:t>
            </a:r>
          </a:p>
          <a:p>
            <a:pPr algn="l"/>
            <a:r>
              <a:rPr lang="da-DK" sz="1800" b="1" dirty="0" smtClean="0">
                <a:solidFill>
                  <a:srgbClr val="FF0000"/>
                </a:solidFill>
              </a:rPr>
              <a:t>Drag mig, drag mig, nærmere til </a:t>
            </a:r>
            <a:r>
              <a:rPr lang="da-DK" sz="1800" b="1" dirty="0" smtClean="0">
                <a:solidFill>
                  <a:srgbClr val="FF0000"/>
                </a:solidFill>
              </a:rPr>
              <a:t>dig Til </a:t>
            </a:r>
            <a:r>
              <a:rPr lang="da-DK" sz="1800" b="1" dirty="0" smtClean="0">
                <a:solidFill>
                  <a:srgbClr val="FF0000"/>
                </a:solidFill>
              </a:rPr>
              <a:t>dit kors, o’ Herre kær</a:t>
            </a:r>
          </a:p>
          <a:p>
            <a:pPr algn="l"/>
            <a:r>
              <a:rPr lang="da-DK" sz="1800" b="1" dirty="0" smtClean="0">
                <a:solidFill>
                  <a:srgbClr val="FF0000"/>
                </a:solidFill>
              </a:rPr>
              <a:t>Drag mig, drag mig, nærmere til </a:t>
            </a:r>
            <a:r>
              <a:rPr lang="da-DK" sz="1800" b="1" dirty="0" smtClean="0">
                <a:solidFill>
                  <a:srgbClr val="FF0000"/>
                </a:solidFill>
              </a:rPr>
              <a:t>dig Til </a:t>
            </a:r>
            <a:r>
              <a:rPr lang="da-DK" sz="1800" b="1" dirty="0" smtClean="0">
                <a:solidFill>
                  <a:srgbClr val="FF0000"/>
                </a:solidFill>
              </a:rPr>
              <a:t>jeg ser dig som du er.</a:t>
            </a:r>
          </a:p>
          <a:p>
            <a:pPr algn="l"/>
            <a:endParaRPr lang="da-DK" sz="1800" b="1" dirty="0" smtClean="0">
              <a:solidFill>
                <a:schemeClr val="tx1"/>
              </a:solidFill>
            </a:endParaRPr>
          </a:p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Du må salve mig til din </a:t>
            </a:r>
            <a:r>
              <a:rPr lang="da-DK" sz="1800" b="1" dirty="0" smtClean="0">
                <a:solidFill>
                  <a:schemeClr val="tx1"/>
                </a:solidFill>
              </a:rPr>
              <a:t>tjeneste Med </a:t>
            </a:r>
            <a:r>
              <a:rPr lang="da-DK" sz="1800" b="1" dirty="0" smtClean="0">
                <a:solidFill>
                  <a:schemeClr val="tx1"/>
                </a:solidFill>
              </a:rPr>
              <a:t>din nådes olie Gud</a:t>
            </a:r>
          </a:p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Så min vilje helt må gå op i </a:t>
            </a:r>
            <a:r>
              <a:rPr lang="da-DK" sz="1800" b="1" dirty="0" smtClean="0">
                <a:solidFill>
                  <a:schemeClr val="tx1"/>
                </a:solidFill>
              </a:rPr>
              <a:t>din At </a:t>
            </a:r>
            <a:r>
              <a:rPr lang="da-DK" sz="1800" b="1" dirty="0" smtClean="0">
                <a:solidFill>
                  <a:schemeClr val="tx1"/>
                </a:solidFill>
              </a:rPr>
              <a:t>jeg lyder kun dit bud.</a:t>
            </a:r>
          </a:p>
          <a:p>
            <a:pPr algn="l"/>
            <a:endParaRPr lang="da-DK" sz="1800" b="1" dirty="0" smtClean="0">
              <a:solidFill>
                <a:schemeClr val="tx1"/>
              </a:solidFill>
            </a:endParaRPr>
          </a:p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Hvilken salig fryd at på denne </a:t>
            </a:r>
            <a:r>
              <a:rPr lang="da-DK" sz="1800" b="1" dirty="0" smtClean="0">
                <a:solidFill>
                  <a:schemeClr val="tx1"/>
                </a:solidFill>
              </a:rPr>
              <a:t>jord Have </a:t>
            </a:r>
            <a:r>
              <a:rPr lang="da-DK" sz="1800" b="1" dirty="0" smtClean="0">
                <a:solidFill>
                  <a:schemeClr val="tx1"/>
                </a:solidFill>
              </a:rPr>
              <a:t>almagts Gud til ven</a:t>
            </a:r>
          </a:p>
          <a:p>
            <a:pPr algn="l"/>
            <a:r>
              <a:rPr lang="da-DK" sz="1800" b="1" dirty="0" smtClean="0">
                <a:solidFill>
                  <a:schemeClr val="tx1"/>
                </a:solidFill>
              </a:rPr>
              <a:t>At i nødens stund sende bud til </a:t>
            </a:r>
            <a:r>
              <a:rPr lang="da-DK" sz="1800" b="1" dirty="0" smtClean="0">
                <a:solidFill>
                  <a:schemeClr val="tx1"/>
                </a:solidFill>
              </a:rPr>
              <a:t>ham Og </a:t>
            </a:r>
            <a:r>
              <a:rPr lang="da-DK" sz="1800" b="1" dirty="0" smtClean="0">
                <a:solidFill>
                  <a:schemeClr val="tx1"/>
                </a:solidFill>
              </a:rPr>
              <a:t>få svar fra ham igen</a:t>
            </a:r>
            <a:r>
              <a:rPr lang="da-DK" sz="1800" b="1" dirty="0" smtClean="0">
                <a:solidFill>
                  <a:schemeClr val="tx1"/>
                </a:solidFill>
              </a:rPr>
              <a:t>.</a:t>
            </a:r>
            <a:endParaRPr lang="da-DK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128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Jeg Er Din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Jeg Er Din danish</dc:title>
  <dc:creator>admin</dc:creator>
  <cp:lastModifiedBy>admin</cp:lastModifiedBy>
  <cp:revision>6</cp:revision>
  <dcterms:created xsi:type="dcterms:W3CDTF">2026-07-13T00:28:59Z</dcterms:created>
  <dcterms:modified xsi:type="dcterms:W3CDTF">2026-07-13T16:28:57Z</dcterms:modified>
</cp:coreProperties>
</file>