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75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5944-3471-4DA7-80FF-B7412A84DBCB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5944-3471-4DA7-80FF-B7412A84DBCB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9FA27-65A2-454E-A6C0-BE74E8CE9E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am thine O Lord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"/>
            <a:ext cx="6553200" cy="5334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Inty</a:t>
            </a:r>
            <a:r>
              <a:rPr lang="en-US" b="1" dirty="0" smtClean="0"/>
              <a:t> </a:t>
            </a:r>
            <a:r>
              <a:rPr lang="en-US" b="1" dirty="0" err="1"/>
              <a:t>ny</a:t>
            </a:r>
            <a:r>
              <a:rPr lang="en-US" b="1" dirty="0"/>
              <a:t> </a:t>
            </a:r>
            <a:r>
              <a:rPr lang="en-US" b="1" dirty="0" err="1"/>
              <a:t>olonao</a:t>
            </a:r>
            <a:r>
              <a:rPr lang="en-US" b="1" dirty="0"/>
              <a:t>, </a:t>
            </a:r>
            <a:r>
              <a:rPr lang="en-US" b="1" dirty="0" err="1"/>
              <a:t>Jeso</a:t>
            </a:r>
            <a:r>
              <a:rPr lang="en-US" b="1" dirty="0"/>
              <a:t> </a:t>
            </a:r>
            <a:r>
              <a:rPr lang="en-US" b="1" dirty="0" err="1"/>
              <a:t>Tompo</a:t>
            </a:r>
            <a:r>
              <a:rPr lang="en-US" b="1" dirty="0"/>
              <a:t> </a:t>
            </a:r>
            <a:r>
              <a:rPr lang="en-US" b="1" dirty="0" smtClean="0"/>
              <a:t>ô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85800"/>
            <a:ext cx="8458200" cy="4419600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1. </a:t>
            </a:r>
            <a:r>
              <a:rPr lang="en-US" sz="1800" b="1" dirty="0" err="1" smtClean="0">
                <a:solidFill>
                  <a:schemeClr val="tx1"/>
                </a:solidFill>
              </a:rPr>
              <a:t>Inty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olonao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Jeso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Tompo</a:t>
            </a:r>
            <a:r>
              <a:rPr lang="en-US" sz="1800" b="1" dirty="0" smtClean="0">
                <a:solidFill>
                  <a:schemeClr val="tx1"/>
                </a:solidFill>
              </a:rPr>
              <a:t> ô,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Fa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nandre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antsoano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He, </a:t>
            </a:r>
            <a:r>
              <a:rPr lang="en-US" sz="1800" b="1" dirty="0" err="1" smtClean="0">
                <a:solidFill>
                  <a:schemeClr val="tx1"/>
                </a:solidFill>
              </a:rPr>
              <a:t>maniry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mba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hotarihinao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Ho </a:t>
            </a:r>
            <a:r>
              <a:rPr lang="en-US" sz="1800" b="1" dirty="0" err="1" smtClean="0">
                <a:solidFill>
                  <a:schemeClr val="tx1"/>
                </a:solidFill>
              </a:rPr>
              <a:t>akaikinao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kokoa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Fiv</a:t>
            </a:r>
            <a:r>
              <a:rPr lang="en-US" sz="1800" b="1" dirty="0" smtClean="0">
                <a:solidFill>
                  <a:srgbClr val="FF0000"/>
                </a:solidFill>
              </a:rPr>
              <a:t> : 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Mba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tariho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aho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 err="1" smtClean="0">
                <a:solidFill>
                  <a:srgbClr val="FF0000"/>
                </a:solidFill>
              </a:rPr>
              <a:t>Jeso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Tompo</a:t>
            </a:r>
            <a:r>
              <a:rPr lang="en-US" sz="1800" b="1" dirty="0" smtClean="0">
                <a:solidFill>
                  <a:srgbClr val="FF0000"/>
                </a:solidFill>
              </a:rPr>
              <a:t> ô!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Mba</a:t>
            </a:r>
            <a:r>
              <a:rPr lang="en-US" sz="1800" b="1" dirty="0" smtClean="0">
                <a:solidFill>
                  <a:srgbClr val="FF0000"/>
                </a:solidFill>
              </a:rPr>
              <a:t> ho </a:t>
            </a:r>
            <a:r>
              <a:rPr lang="en-US" sz="1800" b="1" dirty="0" err="1" smtClean="0">
                <a:solidFill>
                  <a:srgbClr val="FF0000"/>
                </a:solidFill>
              </a:rPr>
              <a:t>olonao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tokoa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2. </a:t>
            </a:r>
            <a:r>
              <a:rPr lang="en-US" sz="1800" b="1" dirty="0" err="1" smtClean="0">
                <a:solidFill>
                  <a:schemeClr val="tx1"/>
                </a:solidFill>
              </a:rPr>
              <a:t>Tsy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sitrako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fa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sitrakao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No </a:t>
            </a:r>
            <a:r>
              <a:rPr lang="en-US" sz="1800" b="1" dirty="0" err="1" smtClean="0">
                <a:solidFill>
                  <a:schemeClr val="tx1"/>
                </a:solidFill>
              </a:rPr>
              <a:t>iriko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mba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hatao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Fa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navotanao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mpanomponao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Ka </a:t>
            </a:r>
            <a:r>
              <a:rPr lang="en-US" sz="1800" b="1" dirty="0" err="1" smtClean="0">
                <a:solidFill>
                  <a:schemeClr val="tx1"/>
                </a:solidFill>
              </a:rPr>
              <a:t>manaiky</a:t>
            </a:r>
            <a:r>
              <a:rPr lang="en-US" sz="1800" b="1" dirty="0" smtClean="0">
                <a:solidFill>
                  <a:schemeClr val="tx1"/>
                </a:solidFill>
              </a:rPr>
              <a:t> ho </a:t>
            </a:r>
            <a:r>
              <a:rPr lang="en-US" sz="1800" b="1" dirty="0" err="1" smtClean="0">
                <a:solidFill>
                  <a:schemeClr val="tx1"/>
                </a:solidFill>
              </a:rPr>
              <a:t>Anao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3</a:t>
            </a:r>
            <a:r>
              <a:rPr lang="en-US" sz="1800" b="1" dirty="0" smtClean="0">
                <a:solidFill>
                  <a:schemeClr val="tx1"/>
                </a:solidFill>
              </a:rPr>
              <a:t>. </a:t>
            </a:r>
            <a:r>
              <a:rPr lang="en-US" sz="1800" b="1" dirty="0" err="1" smtClean="0">
                <a:solidFill>
                  <a:schemeClr val="tx1"/>
                </a:solidFill>
              </a:rPr>
              <a:t>Raha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mitokana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mba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hivavaka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Ka </a:t>
            </a:r>
            <a:r>
              <a:rPr lang="en-US" sz="1800" b="1" dirty="0" err="1" smtClean="0">
                <a:solidFill>
                  <a:schemeClr val="tx1"/>
                </a:solidFill>
              </a:rPr>
              <a:t>miresaka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Aminao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Velombelona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fanahiko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Tafakambana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Aminao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4. </a:t>
            </a:r>
            <a:r>
              <a:rPr lang="en-US" sz="1800" b="1" dirty="0" err="1" smtClean="0">
                <a:solidFill>
                  <a:schemeClr val="tx1"/>
                </a:solidFill>
              </a:rPr>
              <a:t>Raha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avy</a:t>
            </a:r>
            <a:r>
              <a:rPr lang="en-US" sz="1800" b="1" dirty="0" smtClean="0">
                <a:solidFill>
                  <a:schemeClr val="tx1"/>
                </a:solidFill>
              </a:rPr>
              <a:t> re </a:t>
            </a:r>
            <a:r>
              <a:rPr lang="en-US" sz="1800" b="1" dirty="0" err="1" smtClean="0">
                <a:solidFill>
                  <a:schemeClr val="tx1"/>
                </a:solidFill>
              </a:rPr>
              <a:t>izay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hodiako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Hody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Aminao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indray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Ao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saiko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vao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tena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afa-po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Tonga </a:t>
            </a:r>
            <a:r>
              <a:rPr lang="en-US" sz="1800" b="1" dirty="0" err="1" smtClean="0">
                <a:solidFill>
                  <a:schemeClr val="tx1"/>
                </a:solidFill>
              </a:rPr>
              <a:t>ao</a:t>
            </a:r>
            <a:r>
              <a:rPr lang="en-US" sz="1800" b="1" dirty="0" smtClean="0">
                <a:solidFill>
                  <a:schemeClr val="tx1"/>
                </a:solidFill>
              </a:rPr>
              <a:t> an-</a:t>
            </a:r>
            <a:r>
              <a:rPr lang="en-US" sz="1800" b="1" dirty="0" err="1" smtClean="0">
                <a:solidFill>
                  <a:schemeClr val="tx1"/>
                </a:solidFill>
              </a:rPr>
              <a:t>tranon</a:t>
            </a:r>
            <a:r>
              <a:rPr lang="en-US" sz="1800" b="1" dirty="0" smtClean="0">
                <a:solidFill>
                  <a:schemeClr val="tx1"/>
                </a:solidFill>
              </a:rPr>
              <a:t>-</a:t>
            </a:r>
            <a:r>
              <a:rPr lang="en-US" sz="1800" b="1" dirty="0" err="1" smtClean="0">
                <a:solidFill>
                  <a:schemeClr val="tx1"/>
                </a:solidFill>
              </a:rPr>
              <a:t>dRay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101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Inty ny olonao, Jeso Tompo ô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Inty ny olonao, Jeso Tompo ô Malagasy </dc:title>
  <dc:creator>FRONT</dc:creator>
  <cp:lastModifiedBy>admin</cp:lastModifiedBy>
  <cp:revision>6</cp:revision>
  <dcterms:created xsi:type="dcterms:W3CDTF">2024-07-10T17:47:40Z</dcterms:created>
  <dcterms:modified xsi:type="dcterms:W3CDTF">2026-07-13T18:12:33Z</dcterms:modified>
</cp:coreProperties>
</file>