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DCD8-C89E-47AC-887F-FB8123E9DC47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56D16-71D6-4BEF-BB27-7F53993CFA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DCD8-C89E-47AC-887F-FB8123E9DC47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56D16-71D6-4BEF-BB27-7F53993CFA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DCD8-C89E-47AC-887F-FB8123E9DC47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56D16-71D6-4BEF-BB27-7F53993CFA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DCD8-C89E-47AC-887F-FB8123E9DC47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56D16-71D6-4BEF-BB27-7F53993CFA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DCD8-C89E-47AC-887F-FB8123E9DC47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56D16-71D6-4BEF-BB27-7F53993CFA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DCD8-C89E-47AC-887F-FB8123E9DC47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56D16-71D6-4BEF-BB27-7F53993CFA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DCD8-C89E-47AC-887F-FB8123E9DC47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56D16-71D6-4BEF-BB27-7F53993CFA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DCD8-C89E-47AC-887F-FB8123E9DC47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56D16-71D6-4BEF-BB27-7F53993CFA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DCD8-C89E-47AC-887F-FB8123E9DC47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56D16-71D6-4BEF-BB27-7F53993CFA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DCD8-C89E-47AC-887F-FB8123E9DC47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56D16-71D6-4BEF-BB27-7F53993CFA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DCD8-C89E-47AC-887F-FB8123E9DC47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56D16-71D6-4BEF-BB27-7F53993CFA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79DCD8-C89E-47AC-887F-FB8123E9DC47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F56D16-71D6-4BEF-BB27-7F53993CFA4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I know whom I have believed1.jpg"/>
          <p:cNvPicPr>
            <a:picLocks noChangeAspect="1"/>
          </p:cNvPicPr>
          <p:nvPr userDrawn="1"/>
        </p:nvPicPr>
        <p:blipFill>
          <a:blip r:embed="rId14" cstate="print">
            <a:lum bright="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Ino Khuu Pülü Anikeno Ithi An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685800"/>
            <a:ext cx="6858000" cy="533400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Ino</a:t>
            </a:r>
            <a:r>
              <a:rPr lang="en-US" b="1" dirty="0"/>
              <a:t> </a:t>
            </a:r>
            <a:r>
              <a:rPr lang="en-US" b="1" dirty="0" err="1"/>
              <a:t>Khuu</a:t>
            </a:r>
            <a:r>
              <a:rPr lang="en-US" b="1" dirty="0"/>
              <a:t> </a:t>
            </a:r>
            <a:r>
              <a:rPr lang="en-US" b="1" dirty="0" err="1"/>
              <a:t>Pülü</a:t>
            </a:r>
            <a:r>
              <a:rPr lang="en-US" b="1" dirty="0"/>
              <a:t> </a:t>
            </a:r>
            <a:r>
              <a:rPr lang="en-US" b="1" dirty="0" err="1"/>
              <a:t>Anikeno</a:t>
            </a:r>
            <a:r>
              <a:rPr lang="en-US" b="1" dirty="0"/>
              <a:t> </a:t>
            </a:r>
            <a:r>
              <a:rPr lang="en-US" b="1" dirty="0" err="1"/>
              <a:t>Ithi</a:t>
            </a:r>
            <a:r>
              <a:rPr lang="en-US" b="1" dirty="0"/>
              <a:t> </a:t>
            </a:r>
            <a:r>
              <a:rPr lang="en-US" b="1" dirty="0" err="1" smtClean="0"/>
              <a:t>Ani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600200"/>
            <a:ext cx="3962400" cy="4038600"/>
          </a:xfrm>
        </p:spPr>
        <p:txBody>
          <a:bodyPr>
            <a:noAutofit/>
          </a:bodyPr>
          <a:lstStyle/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Kushiye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Lhou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kúpükini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</a:rPr>
              <a:t>Itsükeno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mütha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Aküzü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kumomu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Pano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</a:rPr>
              <a:t>Ipe</a:t>
            </a:r>
            <a:r>
              <a:rPr lang="en-US" sz="1600" b="1" dirty="0" smtClean="0">
                <a:solidFill>
                  <a:schemeClr val="tx1"/>
                </a:solidFill>
              </a:rPr>
              <a:t> Paw </a:t>
            </a:r>
            <a:r>
              <a:rPr lang="en-US" sz="1600" b="1" dirty="0" err="1" smtClean="0">
                <a:solidFill>
                  <a:schemeClr val="tx1"/>
                </a:solidFill>
              </a:rPr>
              <a:t>shive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smtClean="0">
                <a:solidFill>
                  <a:srgbClr val="FF0000"/>
                </a:solidFill>
              </a:rPr>
              <a:t>Chorus</a:t>
            </a:r>
          </a:p>
          <a:p>
            <a:pPr algn="l"/>
            <a:r>
              <a:rPr lang="en-US" sz="1600" b="1" dirty="0" err="1" smtClean="0">
                <a:solidFill>
                  <a:srgbClr val="FF0000"/>
                </a:solidFill>
              </a:rPr>
              <a:t>Ikemu</a:t>
            </a:r>
            <a:r>
              <a:rPr lang="en-US" sz="1600" b="1" dirty="0" smtClean="0">
                <a:solidFill>
                  <a:srgbClr val="FF0000"/>
                </a:solidFill>
              </a:rPr>
              <a:t> I no </a:t>
            </a:r>
            <a:r>
              <a:rPr lang="en-US" sz="1600" b="1" dirty="0" err="1" smtClean="0">
                <a:solidFill>
                  <a:srgbClr val="FF0000"/>
                </a:solidFill>
              </a:rPr>
              <a:t>pülülúva</a:t>
            </a:r>
            <a:r>
              <a:rPr lang="en-US" sz="1600" b="1" dirty="0" smtClean="0">
                <a:solidFill>
                  <a:srgbClr val="FF0000"/>
                </a:solidFill>
              </a:rPr>
              <a:t>, </a:t>
            </a:r>
            <a:r>
              <a:rPr lang="en-US" sz="1600" b="1" dirty="0" err="1" smtClean="0">
                <a:solidFill>
                  <a:srgbClr val="FF0000"/>
                </a:solidFill>
              </a:rPr>
              <a:t>Patokuluu</a:t>
            </a:r>
            <a:r>
              <a:rPr lang="en-US" sz="1600" b="1" dirty="0" smtClean="0">
                <a:solidFill>
                  <a:srgbClr val="FF0000"/>
                </a:solidFill>
              </a:rPr>
              <a:t> pi, </a:t>
            </a:r>
            <a:r>
              <a:rPr lang="en-US" sz="1600" b="1" dirty="0" err="1" smtClean="0">
                <a:solidFill>
                  <a:srgbClr val="FF0000"/>
                </a:solidFill>
              </a:rPr>
              <a:t>Ino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ithiva</a:t>
            </a:r>
            <a:r>
              <a:rPr lang="en-US" sz="1600" b="1" dirty="0" smtClean="0">
                <a:solidFill>
                  <a:srgbClr val="FF0000"/>
                </a:solidFill>
              </a:rPr>
              <a:t>;</a:t>
            </a:r>
          </a:p>
          <a:p>
            <a:pPr algn="l"/>
            <a:r>
              <a:rPr lang="en-US" sz="1600" b="1" dirty="0" err="1" smtClean="0">
                <a:solidFill>
                  <a:srgbClr val="FF0000"/>
                </a:solidFill>
              </a:rPr>
              <a:t>Pano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ni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ikhilu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nani</a:t>
            </a:r>
            <a:r>
              <a:rPr lang="en-US" sz="1600" b="1" dirty="0" smtClean="0">
                <a:solidFill>
                  <a:srgbClr val="FF0000"/>
                </a:solidFill>
              </a:rPr>
              <a:t>, </a:t>
            </a:r>
            <a:r>
              <a:rPr lang="en-US" sz="1600" b="1" dirty="0" err="1" smtClean="0">
                <a:solidFill>
                  <a:srgbClr val="FF0000"/>
                </a:solidFill>
              </a:rPr>
              <a:t>Tipau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tsalahghi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kelo</a:t>
            </a:r>
            <a:r>
              <a:rPr lang="en-US" sz="1600" b="1" dirty="0" smtClean="0">
                <a:solidFill>
                  <a:srgbClr val="FF0000"/>
                </a:solidFill>
              </a:rPr>
              <a:t>.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Kishi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xakulu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kúpülü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</a:rPr>
              <a:t>Itsükeno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mütha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Kishi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Patsah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pülü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eno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</a:rPr>
              <a:t>lovi</a:t>
            </a:r>
            <a:r>
              <a:rPr lang="en-US" sz="1600" b="1" dirty="0" smtClean="0">
                <a:solidFill>
                  <a:schemeClr val="tx1"/>
                </a:solidFill>
              </a:rPr>
              <a:t> keno </a:t>
            </a:r>
            <a:r>
              <a:rPr lang="en-US" sz="1600" b="1" dirty="0" err="1" smtClean="0">
                <a:solidFill>
                  <a:schemeClr val="tx1"/>
                </a:solidFill>
              </a:rPr>
              <a:t>mütha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I </a:t>
            </a:r>
            <a:r>
              <a:rPr lang="en-US" sz="1600" b="1" dirty="0" err="1" smtClean="0">
                <a:solidFill>
                  <a:schemeClr val="tx1"/>
                </a:solidFill>
              </a:rPr>
              <a:t>ghengu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kivi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</a:rPr>
              <a:t>küsa</a:t>
            </a:r>
            <a:r>
              <a:rPr lang="en-US" sz="1600" b="1" dirty="0" smtClean="0">
                <a:solidFill>
                  <a:schemeClr val="tx1"/>
                </a:solidFill>
              </a:rPr>
              <a:t> mu, </a:t>
            </a:r>
            <a:r>
              <a:rPr lang="en-US" sz="1600" b="1" dirty="0" err="1" smtClean="0">
                <a:solidFill>
                  <a:schemeClr val="tx1"/>
                </a:solidFill>
              </a:rPr>
              <a:t>kiu</a:t>
            </a:r>
            <a:r>
              <a:rPr lang="en-US" sz="1600" b="1" dirty="0" smtClean="0">
                <a:solidFill>
                  <a:schemeClr val="tx1"/>
                </a:solidFill>
              </a:rPr>
              <a:t> keno </a:t>
            </a:r>
            <a:r>
              <a:rPr lang="en-US" sz="1600" b="1" dirty="0" err="1" smtClean="0">
                <a:solidFill>
                  <a:schemeClr val="tx1"/>
                </a:solidFill>
              </a:rPr>
              <a:t>mütha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Lhokü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sakeo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</a:rPr>
              <a:t>shuna</a:t>
            </a:r>
            <a:r>
              <a:rPr lang="en-US" sz="1600" b="1" dirty="0" smtClean="0">
                <a:solidFill>
                  <a:schemeClr val="tx1"/>
                </a:solidFill>
              </a:rPr>
              <a:t> keno, </a:t>
            </a:r>
            <a:r>
              <a:rPr lang="en-US" sz="1600" b="1" dirty="0" err="1" smtClean="0">
                <a:solidFill>
                  <a:schemeClr val="tx1"/>
                </a:solidFill>
              </a:rPr>
              <a:t>Pazü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lono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thini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Impeu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ighini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kemütha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</a:rPr>
              <a:t>putho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</a:rPr>
              <a:t>pucho</a:t>
            </a:r>
            <a:r>
              <a:rPr lang="en-US" sz="1600" b="1" dirty="0" smtClean="0">
                <a:solidFill>
                  <a:schemeClr val="tx1"/>
                </a:solidFill>
              </a:rPr>
              <a:t> keno,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Khilaqaki</a:t>
            </a:r>
            <a:r>
              <a:rPr lang="en-US" sz="1600" b="1" dirty="0" smtClean="0">
                <a:solidFill>
                  <a:schemeClr val="tx1"/>
                </a:solidFill>
              </a:rPr>
              <a:t> vi </a:t>
            </a:r>
            <a:r>
              <a:rPr lang="en-US" sz="1600" b="1" dirty="0" err="1" smtClean="0">
                <a:solidFill>
                  <a:schemeClr val="tx1"/>
                </a:solidFill>
              </a:rPr>
              <a:t>lono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keo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</a:rPr>
              <a:t>mülhü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lono</a:t>
            </a:r>
            <a:r>
              <a:rPr lang="en-US" sz="1600" b="1" dirty="0" smtClean="0">
                <a:solidFill>
                  <a:schemeClr val="tx1"/>
                </a:solidFill>
              </a:rPr>
              <a:t> keno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  <a:endParaRPr lang="en-US" sz="16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</TotalTime>
  <Words>97</Words>
  <Application>Microsoft Office PowerPoint</Application>
  <PresentationFormat>On-screen Show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Ino Khuu Pülü Anikeno Ithi Ani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Ino Khuu Pülü Anikeno Ithi Ani 53 sumi hymn</dc:title>
  <dc:creator>admin</dc:creator>
  <cp:lastModifiedBy>admin</cp:lastModifiedBy>
  <cp:revision>5</cp:revision>
  <dcterms:created xsi:type="dcterms:W3CDTF">2026-07-23T21:12:34Z</dcterms:created>
  <dcterms:modified xsi:type="dcterms:W3CDTF">2026-07-24T23:25:41Z</dcterms:modified>
</cp:coreProperties>
</file>